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6"/>
  </p:notesMasterIdLst>
  <p:handoutMasterIdLst>
    <p:handoutMasterId r:id="rId37"/>
  </p:handoutMasterIdLst>
  <p:sldIdLst>
    <p:sldId id="256" r:id="rId3"/>
    <p:sldId id="257" r:id="rId4"/>
    <p:sldId id="307" r:id="rId5"/>
    <p:sldId id="259" r:id="rId6"/>
    <p:sldId id="288" r:id="rId7"/>
    <p:sldId id="291" r:id="rId8"/>
    <p:sldId id="284" r:id="rId9"/>
    <p:sldId id="306" r:id="rId10"/>
    <p:sldId id="260" r:id="rId11"/>
    <p:sldId id="283" r:id="rId12"/>
    <p:sldId id="287" r:id="rId13"/>
    <p:sldId id="261" r:id="rId14"/>
    <p:sldId id="285" r:id="rId15"/>
    <p:sldId id="286" r:id="rId16"/>
    <p:sldId id="289" r:id="rId17"/>
    <p:sldId id="290" r:id="rId18"/>
    <p:sldId id="258" r:id="rId19"/>
    <p:sldId id="271" r:id="rId20"/>
    <p:sldId id="263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4" r:id="rId33"/>
    <p:sldId id="305" r:id="rId34"/>
    <p:sldId id="275" r:id="rId3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7">
          <p15:clr>
            <a:srgbClr val="A4A3A4"/>
          </p15:clr>
        </p15:guide>
        <p15:guide id="2" pos="38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29B"/>
    <a:srgbClr val="F56A4A"/>
    <a:srgbClr val="131C21"/>
    <a:srgbClr val="8865DB"/>
    <a:srgbClr val="283C48"/>
    <a:srgbClr val="CB3416"/>
    <a:srgbClr val="3196AE"/>
    <a:srgbClr val="343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/>
    <p:restoredTop sz="94522"/>
  </p:normalViewPr>
  <p:slideViewPr>
    <p:cSldViewPr snapToGrid="0" showGuides="1">
      <p:cViewPr varScale="1">
        <p:scale>
          <a:sx n="111" d="100"/>
          <a:sy n="111" d="100"/>
        </p:scale>
        <p:origin x="498" y="96"/>
      </p:cViewPr>
      <p:guideLst>
        <p:guide orient="horz" pos="2177"/>
        <p:guide pos="382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-6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2022/6/13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2022/6/13</a:t>
            </a:fld>
            <a:endParaRPr lang="zh-CN" altLang="en-US" strike="noStrike" noProof="1"/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9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/>
        </p:nvSpPr>
        <p:spPr>
          <a:xfrm rot="13500000">
            <a:off x="-2305050" y="552450"/>
            <a:ext cx="5583238" cy="5583238"/>
          </a:xfrm>
          <a:prstGeom prst="chord">
            <a:avLst>
              <a:gd name="adj1" fmla="val 2092928"/>
              <a:gd name="adj2" fmla="val 14122259"/>
            </a:avLst>
          </a:prstGeom>
          <a:solidFill>
            <a:srgbClr val="3196A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弦形 7"/>
          <p:cNvSpPr/>
          <p:nvPr/>
        </p:nvSpPr>
        <p:spPr>
          <a:xfrm rot="13500000">
            <a:off x="-2084387" y="773113"/>
            <a:ext cx="5141913" cy="5141913"/>
          </a:xfrm>
          <a:prstGeom prst="chord">
            <a:avLst>
              <a:gd name="adj1" fmla="val 2048668"/>
              <a:gd name="adj2" fmla="val 14154135"/>
            </a:avLst>
          </a:prstGeom>
          <a:solidFill>
            <a:srgbClr val="13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449513" y="2193925"/>
            <a:ext cx="400050" cy="401638"/>
          </a:xfrm>
          <a:prstGeom prst="ellipse">
            <a:avLst/>
          </a:prstGeom>
          <a:solidFill>
            <a:srgbClr val="CB3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5775" y="201613"/>
            <a:ext cx="192088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87413" y="227013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81113" y="306388"/>
            <a:ext cx="192088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662113" y="434975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022475" y="612775"/>
            <a:ext cx="192088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57438" y="836613"/>
            <a:ext cx="190500" cy="1905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659063" y="1101725"/>
            <a:ext cx="190500" cy="1905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924175" y="1403350"/>
            <a:ext cx="190500" cy="19208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148013" y="1738313"/>
            <a:ext cx="190500" cy="190500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325813" y="2098675"/>
            <a:ext cx="190500" cy="1905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454400" y="2479675"/>
            <a:ext cx="192088" cy="190500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33775" y="2873375"/>
            <a:ext cx="190500" cy="190500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559175" y="3275013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533775" y="3675063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454400" y="4070350"/>
            <a:ext cx="192088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25813" y="4451350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148013" y="4811713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24175" y="5145088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659063" y="5448300"/>
            <a:ext cx="190500" cy="1905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357438" y="5713413"/>
            <a:ext cx="190500" cy="1905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022475" y="5935663"/>
            <a:ext cx="192088" cy="19208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662113" y="6113463"/>
            <a:ext cx="190500" cy="19208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281113" y="6243638"/>
            <a:ext cx="192088" cy="1905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87413" y="6321425"/>
            <a:ext cx="190500" cy="1905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85775" y="6348413"/>
            <a:ext cx="192088" cy="1905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9375" y="212725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2075" y="6321425"/>
            <a:ext cx="190500" cy="1920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8782" y="1234657"/>
            <a:ext cx="634921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18782" y="3666206"/>
            <a:ext cx="634921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3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E68E59-B7F0-406B-A01C-D6D74A649F6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39788" y="1920707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839788" y="4194800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6096000" y="1920707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图片占位符 10"/>
          <p:cNvSpPr>
            <a:spLocks noGrp="1"/>
          </p:cNvSpPr>
          <p:nvPr>
            <p:ph type="pic" sz="quarter" idx="16"/>
          </p:nvPr>
        </p:nvSpPr>
        <p:spPr>
          <a:xfrm>
            <a:off x="6096000" y="4194800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815087-ECC6-4ECB-82FC-5FABB279298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42E319-7276-48CA-A638-EFDCF52BAF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/>
        </p:nvSpPr>
        <p:spPr>
          <a:xfrm rot="13500000">
            <a:off x="-2305050" y="552450"/>
            <a:ext cx="5583238" cy="5583238"/>
          </a:xfrm>
          <a:prstGeom prst="chord">
            <a:avLst>
              <a:gd name="adj1" fmla="val 2092928"/>
              <a:gd name="adj2" fmla="val 14122259"/>
            </a:avLst>
          </a:prstGeom>
          <a:solidFill>
            <a:srgbClr val="3196A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弦形 7"/>
          <p:cNvSpPr/>
          <p:nvPr/>
        </p:nvSpPr>
        <p:spPr>
          <a:xfrm rot="13500000">
            <a:off x="-2084387" y="773113"/>
            <a:ext cx="5141913" cy="5141913"/>
          </a:xfrm>
          <a:prstGeom prst="chord">
            <a:avLst>
              <a:gd name="adj1" fmla="val 2048668"/>
              <a:gd name="adj2" fmla="val 14154135"/>
            </a:avLst>
          </a:prstGeom>
          <a:solidFill>
            <a:srgbClr val="13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449513" y="2193925"/>
            <a:ext cx="400050" cy="401638"/>
          </a:xfrm>
          <a:prstGeom prst="ellipse">
            <a:avLst/>
          </a:prstGeom>
          <a:solidFill>
            <a:srgbClr val="CB3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5775" y="201613"/>
            <a:ext cx="192088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87413" y="227013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81113" y="306388"/>
            <a:ext cx="192088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662113" y="434975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022475" y="612775"/>
            <a:ext cx="192088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57438" y="836613"/>
            <a:ext cx="190500" cy="1905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659063" y="1101725"/>
            <a:ext cx="190500" cy="1905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924175" y="1403350"/>
            <a:ext cx="190500" cy="19208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148013" y="1738313"/>
            <a:ext cx="190500" cy="190500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325813" y="2098675"/>
            <a:ext cx="190500" cy="1905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454400" y="2479675"/>
            <a:ext cx="192088" cy="190500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33775" y="2873375"/>
            <a:ext cx="190500" cy="190500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559175" y="3275013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533775" y="3675063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454400" y="4070350"/>
            <a:ext cx="192088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25813" y="4451350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148013" y="4811713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24175" y="5145088"/>
            <a:ext cx="190500" cy="19208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659063" y="5448300"/>
            <a:ext cx="190500" cy="1905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357438" y="5713413"/>
            <a:ext cx="190500" cy="1905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022475" y="5935663"/>
            <a:ext cx="192088" cy="19208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662113" y="6113463"/>
            <a:ext cx="190500" cy="19208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281113" y="6243638"/>
            <a:ext cx="192088" cy="1905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87413" y="6321425"/>
            <a:ext cx="190500" cy="1905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85775" y="6348413"/>
            <a:ext cx="192088" cy="1905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9375" y="212725"/>
            <a:ext cx="190500" cy="190500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2075" y="6321425"/>
            <a:ext cx="190500" cy="1920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8782" y="1234657"/>
            <a:ext cx="634921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18782" y="3666206"/>
            <a:ext cx="634921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3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E68E59-B7F0-406B-A01C-D6D74A649F6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42E319-7276-48CA-A638-EFDCF52BAF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/>
        </p:nvSpPr>
        <p:spPr>
          <a:xfrm rot="18900000">
            <a:off x="3074988" y="-3074987"/>
            <a:ext cx="6138863" cy="6138863"/>
          </a:xfrm>
          <a:prstGeom prst="chord">
            <a:avLst>
              <a:gd name="adj1" fmla="val 2681196"/>
              <a:gd name="adj2" fmla="val 13500486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弦形 7"/>
          <p:cNvSpPr/>
          <p:nvPr/>
        </p:nvSpPr>
        <p:spPr>
          <a:xfrm rot="18900000">
            <a:off x="3302000" y="-2833687"/>
            <a:ext cx="5684838" cy="5684838"/>
          </a:xfrm>
          <a:prstGeom prst="chord">
            <a:avLst>
              <a:gd name="adj1" fmla="val 2681196"/>
              <a:gd name="adj2" fmla="val 13500486"/>
            </a:avLst>
          </a:prstGeom>
          <a:solidFill>
            <a:srgbClr val="13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5400000">
            <a:off x="9382125" y="12700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5400000">
            <a:off x="9353550" y="455613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5400000">
            <a:off x="9266238" y="892175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9123363" y="1312863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8926513" y="1711325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rot="5400000">
            <a:off x="8680450" y="2081213"/>
            <a:ext cx="211138" cy="2111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 rot="5400000">
            <a:off x="8386763" y="2414588"/>
            <a:ext cx="211138" cy="2111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 rot="5400000">
            <a:off x="8053388" y="2708275"/>
            <a:ext cx="211138" cy="2111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 rot="5400000">
            <a:off x="7683500" y="2954338"/>
            <a:ext cx="211138" cy="211138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 rot="5400000">
            <a:off x="7285038" y="3151188"/>
            <a:ext cx="211138" cy="211138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 rot="5400000">
            <a:off x="6863556" y="3293269"/>
            <a:ext cx="211138" cy="212725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rot="5400000">
            <a:off x="6427788" y="3381375"/>
            <a:ext cx="211138" cy="211138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 rot="5400000">
            <a:off x="5984081" y="3409156"/>
            <a:ext cx="211138" cy="212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 rot="5400000">
            <a:off x="5540375" y="3381375"/>
            <a:ext cx="211138" cy="211138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 rot="5400000">
            <a:off x="5104606" y="3293269"/>
            <a:ext cx="211138" cy="212725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 rot="5400000">
            <a:off x="4683125" y="3151188"/>
            <a:ext cx="211138" cy="211138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 rot="5400000">
            <a:off x="4284663" y="2954338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 rot="5400000">
            <a:off x="3914775" y="2708275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 rot="5400000">
            <a:off x="3581400" y="2414588"/>
            <a:ext cx="211138" cy="21113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 rot="5400000">
            <a:off x="3287713" y="2081213"/>
            <a:ext cx="211138" cy="21113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 rot="5400000">
            <a:off x="3041650" y="1711325"/>
            <a:ext cx="211138" cy="21113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 rot="5400000">
            <a:off x="2844800" y="1312863"/>
            <a:ext cx="211138" cy="2111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 rot="5400000">
            <a:off x="2701925" y="892175"/>
            <a:ext cx="211138" cy="2111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 rot="5400000">
            <a:off x="2614613" y="455613"/>
            <a:ext cx="211138" cy="2111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 rot="5400000">
            <a:off x="2586038" y="12700"/>
            <a:ext cx="211138" cy="2111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5972969" y="2394744"/>
            <a:ext cx="444500" cy="442913"/>
          </a:xfrm>
          <a:prstGeom prst="ellipse">
            <a:avLst/>
          </a:prstGeom>
          <a:solidFill>
            <a:srgbClr val="CB3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250786"/>
            <a:ext cx="10515600" cy="1587761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838547"/>
            <a:ext cx="10515600" cy="8996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3317662" y="-5581"/>
            <a:ext cx="5628887" cy="2833651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30C7D8-B1AF-4494-8291-06BCE37DDBF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22AC4-3242-49FE-BA4F-8A58053376D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39788" y="1808163"/>
            <a:ext cx="6180137" cy="22574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838200" y="4183062"/>
            <a:ext cx="3366452" cy="2017713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图片占位符 13"/>
          <p:cNvSpPr>
            <a:spLocks noGrp="1"/>
          </p:cNvSpPr>
          <p:nvPr>
            <p:ph type="pic" sz="quarter" idx="15"/>
          </p:nvPr>
        </p:nvSpPr>
        <p:spPr>
          <a:xfrm>
            <a:off x="4312027" y="4183062"/>
            <a:ext cx="2707898" cy="2017713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日期占位符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52DDEA-9DE4-419E-A62A-64D5C101F14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38200" y="1808163"/>
            <a:ext cx="10514013" cy="2595562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2F64278-756C-45D2-8FCC-D27B135CBA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1331994" y="2430462"/>
            <a:ext cx="2786063" cy="199707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4705291" y="2430462"/>
            <a:ext cx="2786063" cy="199707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8078588" y="2430462"/>
            <a:ext cx="2786063" cy="199707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7F54521-984E-4E3E-98ED-B43F2B6E347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1110569" y="2171473"/>
            <a:ext cx="2274887" cy="3298598"/>
          </a:xfrm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 rot="1102599">
            <a:off x="2443956" y="2374220"/>
            <a:ext cx="2274887" cy="3298598"/>
          </a:xfrm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5"/>
          </p:nvPr>
        </p:nvSpPr>
        <p:spPr>
          <a:xfrm rot="21325070">
            <a:off x="3793736" y="2767633"/>
            <a:ext cx="2274887" cy="3298598"/>
          </a:xfrm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B896B3-E11A-4959-8378-F925BCF55D3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42E319-7276-48CA-A638-EFDCF52BAF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38200" y="3549650"/>
            <a:ext cx="5257800" cy="26511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DFA2F9-8434-4DCF-89C2-57681496914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39788" y="1920707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839788" y="4194800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6096000" y="1920707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图片占位符 10"/>
          <p:cNvSpPr>
            <a:spLocks noGrp="1"/>
          </p:cNvSpPr>
          <p:nvPr>
            <p:ph type="pic" sz="quarter" idx="16"/>
          </p:nvPr>
        </p:nvSpPr>
        <p:spPr>
          <a:xfrm>
            <a:off x="6096000" y="4194800"/>
            <a:ext cx="2409825" cy="18923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815087-ECC6-4ECB-82FC-5FABB279298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42E319-7276-48CA-A638-EFDCF52BAF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/>
        </p:nvSpPr>
        <p:spPr>
          <a:xfrm rot="18900000">
            <a:off x="3074988" y="-3074987"/>
            <a:ext cx="6138863" cy="6138863"/>
          </a:xfrm>
          <a:prstGeom prst="chord">
            <a:avLst>
              <a:gd name="adj1" fmla="val 2681196"/>
              <a:gd name="adj2" fmla="val 13500486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弦形 7"/>
          <p:cNvSpPr/>
          <p:nvPr/>
        </p:nvSpPr>
        <p:spPr>
          <a:xfrm rot="18900000">
            <a:off x="3302000" y="-2833687"/>
            <a:ext cx="5684838" cy="5684838"/>
          </a:xfrm>
          <a:prstGeom prst="chord">
            <a:avLst>
              <a:gd name="adj1" fmla="val 2681196"/>
              <a:gd name="adj2" fmla="val 13500486"/>
            </a:avLst>
          </a:prstGeom>
          <a:solidFill>
            <a:srgbClr val="13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rot="5400000">
            <a:off x="9382125" y="12700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5400000">
            <a:off x="9353550" y="455613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5400000">
            <a:off x="9266238" y="892175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9123363" y="1312863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8926513" y="1711325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rot="5400000">
            <a:off x="8680450" y="2081213"/>
            <a:ext cx="211138" cy="2111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 rot="5400000">
            <a:off x="8386763" y="2414588"/>
            <a:ext cx="211138" cy="2111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 rot="5400000">
            <a:off x="8053388" y="2708275"/>
            <a:ext cx="211138" cy="2111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 rot="5400000">
            <a:off x="7683500" y="2954338"/>
            <a:ext cx="211138" cy="211138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 rot="5400000">
            <a:off x="7285038" y="3151188"/>
            <a:ext cx="211138" cy="211138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 rot="5400000">
            <a:off x="6863556" y="3293269"/>
            <a:ext cx="211138" cy="212725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 rot="5400000">
            <a:off x="6427788" y="3381375"/>
            <a:ext cx="211138" cy="211138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 rot="5400000">
            <a:off x="5984081" y="3409156"/>
            <a:ext cx="211138" cy="2127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 rot="5400000">
            <a:off x="5540375" y="3381375"/>
            <a:ext cx="211138" cy="211138"/>
          </a:xfrm>
          <a:prstGeom prst="ellipse">
            <a:avLst/>
          </a:prstGeom>
          <a:solidFill>
            <a:srgbClr val="319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 rot="5400000">
            <a:off x="5104606" y="3293269"/>
            <a:ext cx="211138" cy="212725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 rot="5400000">
            <a:off x="4683125" y="3151188"/>
            <a:ext cx="211138" cy="211138"/>
          </a:xfrm>
          <a:prstGeom prst="ellipse">
            <a:avLst/>
          </a:prstGeom>
          <a:solidFill>
            <a:srgbClr val="2F7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 rot="5400000">
            <a:off x="4284663" y="2954338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 rot="5400000">
            <a:off x="3914775" y="2708275"/>
            <a:ext cx="211138" cy="211138"/>
          </a:xfrm>
          <a:prstGeom prst="ellipse">
            <a:avLst/>
          </a:prstGeom>
          <a:solidFill>
            <a:srgbClr val="283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 rot="5400000">
            <a:off x="3581400" y="2414588"/>
            <a:ext cx="211138" cy="21113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 rot="5400000">
            <a:off x="3287713" y="2081213"/>
            <a:ext cx="211138" cy="21113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 rot="5400000">
            <a:off x="3041650" y="1711325"/>
            <a:ext cx="211138" cy="21113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 rot="5400000">
            <a:off x="2844800" y="1312863"/>
            <a:ext cx="211138" cy="2111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 rot="5400000">
            <a:off x="2701925" y="892175"/>
            <a:ext cx="211138" cy="2111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 rot="5400000">
            <a:off x="2614613" y="455613"/>
            <a:ext cx="211138" cy="2111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 rot="5400000">
            <a:off x="2586038" y="12700"/>
            <a:ext cx="211138" cy="2111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5972969" y="2394744"/>
            <a:ext cx="444500" cy="442913"/>
          </a:xfrm>
          <a:prstGeom prst="ellipse">
            <a:avLst/>
          </a:prstGeom>
          <a:solidFill>
            <a:srgbClr val="CB3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250786"/>
            <a:ext cx="10515600" cy="1587761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838547"/>
            <a:ext cx="10515600" cy="8996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3317662" y="-5581"/>
            <a:ext cx="5628887" cy="2833651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5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30C7D8-B1AF-4494-8291-06BCE37DDBF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F922AC4-3242-49FE-BA4F-8A58053376D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39788" y="1808163"/>
            <a:ext cx="6180137" cy="22574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838200" y="4183062"/>
            <a:ext cx="3366452" cy="2017713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图片占位符 13"/>
          <p:cNvSpPr>
            <a:spLocks noGrp="1"/>
          </p:cNvSpPr>
          <p:nvPr>
            <p:ph type="pic" sz="quarter" idx="15"/>
          </p:nvPr>
        </p:nvSpPr>
        <p:spPr>
          <a:xfrm>
            <a:off x="4312027" y="4183062"/>
            <a:ext cx="2707898" cy="2017713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日期占位符 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10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52DDEA-9DE4-419E-A62A-64D5C101F14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38200" y="1808163"/>
            <a:ext cx="10514013" cy="2595562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2F64278-756C-45D2-8FCC-D27B135CBA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1331994" y="2430462"/>
            <a:ext cx="2786063" cy="199707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4705291" y="2430462"/>
            <a:ext cx="2786063" cy="199707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8078588" y="2430462"/>
            <a:ext cx="2786063" cy="199707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7F54521-984E-4E3E-98ED-B43F2B6E347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1110569" y="2171473"/>
            <a:ext cx="2274887" cy="3298598"/>
          </a:xfrm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4"/>
          </p:nvPr>
        </p:nvSpPr>
        <p:spPr>
          <a:xfrm rot="1102599">
            <a:off x="2443956" y="2374220"/>
            <a:ext cx="2274887" cy="3298598"/>
          </a:xfrm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5"/>
          </p:nvPr>
        </p:nvSpPr>
        <p:spPr>
          <a:xfrm rot="21325070">
            <a:off x="3793736" y="2767633"/>
            <a:ext cx="2274887" cy="3298598"/>
          </a:xfrm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B896B3-E11A-4959-8378-F925BCF55D3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6"/>
          <p:cNvGrpSpPr/>
          <p:nvPr userDrawn="1"/>
        </p:nvGrpSpPr>
        <p:grpSpPr>
          <a:xfrm>
            <a:off x="5649913" y="1489075"/>
            <a:ext cx="892175" cy="201613"/>
            <a:chOff x="5403167" y="1697643"/>
            <a:chExt cx="1308295" cy="295421"/>
          </a:xfrm>
        </p:grpSpPr>
        <p:sp>
          <p:nvSpPr>
            <p:cNvPr id="8" name="椭圆 7"/>
            <p:cNvSpPr/>
            <p:nvPr/>
          </p:nvSpPr>
          <p:spPr>
            <a:xfrm flipH="1">
              <a:off x="5403167" y="1697643"/>
              <a:ext cx="295646" cy="295421"/>
            </a:xfrm>
            <a:prstGeom prst="ellipse">
              <a:avLst/>
            </a:prstGeom>
            <a:solidFill>
              <a:srgbClr val="F56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5910655" y="1697643"/>
              <a:ext cx="293319" cy="2954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6415815" y="1697643"/>
              <a:ext cx="295647" cy="295421"/>
            </a:xfrm>
            <a:prstGeom prst="ellipse">
              <a:avLst/>
            </a:prstGeom>
            <a:solidFill>
              <a:srgbClr val="8865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56A4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38200" y="3549650"/>
            <a:ext cx="5257800" cy="26511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DFA2F9-8434-4DCF-89C2-57681496914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42E319-7276-48CA-A638-EFDCF52BAF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31C21">
                <a:alpha val="100000"/>
              </a:srgbClr>
            </a:gs>
            <a:gs pos="8000">
              <a:srgbClr val="131C21">
                <a:alpha val="100000"/>
              </a:srgbClr>
            </a:gs>
            <a:gs pos="100000">
              <a:srgbClr val="44546A">
                <a:alpha val="100000"/>
              </a:srgbClr>
            </a:gs>
          </a:gsLst>
          <a:lin ang="108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42E319-7276-48CA-A638-EFDCF52BAF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icrosoft YaHei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7.jpe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ctrTitle"/>
          </p:nvPr>
        </p:nvSpPr>
        <p:spPr>
          <a:xfrm>
            <a:off x="4318000" y="1068070"/>
            <a:ext cx="6350000" cy="23876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56A4A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GIS</a:t>
            </a:r>
            <a:b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HOTELS &amp; RESTURANTS IN MECCA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1267" name="副标题 2"/>
          <p:cNvSpPr>
            <a:spLocks noGrp="1"/>
          </p:cNvSpPr>
          <p:nvPr>
            <p:ph type="subTitle" idx="1"/>
          </p:nvPr>
        </p:nvSpPr>
        <p:spPr>
          <a:xfrm>
            <a:off x="4318000" y="3560128"/>
            <a:ext cx="6350000" cy="16557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729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Prepared By: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729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1- Mohamed Sayed Osman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729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2- Mahmoud Khairy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729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3-Mahmoud Ahmed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729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4-Abdullah Mahfouz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729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5-Bassam Serag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729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6-Wagdy Yousry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487805" y="12909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Freeform 44">
            <a:extLst>
              <a:ext uri="{FF2B5EF4-FFF2-40B4-BE49-F238E27FC236}">
                <a16:creationId xmlns:a16="http://schemas.microsoft.com/office/drawing/2014/main" id="{BF9FB7DD-48B6-16C8-5052-FA611BE0FE64}"/>
              </a:ext>
            </a:extLst>
          </p:cNvPr>
          <p:cNvSpPr>
            <a:spLocks noEditPoints="1"/>
          </p:cNvSpPr>
          <p:nvPr/>
        </p:nvSpPr>
        <p:spPr>
          <a:xfrm>
            <a:off x="221447" y="2207021"/>
            <a:ext cx="2288840" cy="2387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5" h="239">
                <a:moveTo>
                  <a:pt x="241" y="103"/>
                </a:moveTo>
                <a:cubicBezTo>
                  <a:pt x="239" y="84"/>
                  <a:pt x="232" y="65"/>
                  <a:pt x="220" y="49"/>
                </a:cubicBezTo>
                <a:cubicBezTo>
                  <a:pt x="201" y="23"/>
                  <a:pt x="175" y="8"/>
                  <a:pt x="144" y="2"/>
                </a:cubicBezTo>
                <a:cubicBezTo>
                  <a:pt x="137" y="1"/>
                  <a:pt x="131" y="1"/>
                  <a:pt x="124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1"/>
                  <a:pt x="111" y="1"/>
                  <a:pt x="105" y="2"/>
                </a:cubicBezTo>
                <a:cubicBezTo>
                  <a:pt x="44" y="11"/>
                  <a:pt x="0" y="69"/>
                  <a:pt x="7" y="130"/>
                </a:cubicBezTo>
                <a:cubicBezTo>
                  <a:pt x="10" y="160"/>
                  <a:pt x="23" y="185"/>
                  <a:pt x="45" y="205"/>
                </a:cubicBezTo>
                <a:cubicBezTo>
                  <a:pt x="70" y="228"/>
                  <a:pt x="101" y="239"/>
                  <a:pt x="136" y="235"/>
                </a:cubicBezTo>
                <a:cubicBezTo>
                  <a:pt x="163" y="233"/>
                  <a:pt x="186" y="222"/>
                  <a:pt x="206" y="203"/>
                </a:cubicBezTo>
                <a:cubicBezTo>
                  <a:pt x="234" y="176"/>
                  <a:pt x="245" y="142"/>
                  <a:pt x="241" y="103"/>
                </a:cubicBezTo>
                <a:moveTo>
                  <a:pt x="216" y="164"/>
                </a:moveTo>
                <a:cubicBezTo>
                  <a:pt x="213" y="159"/>
                  <a:pt x="209" y="151"/>
                  <a:pt x="208" y="145"/>
                </a:cubicBezTo>
                <a:cubicBezTo>
                  <a:pt x="205" y="136"/>
                  <a:pt x="199" y="145"/>
                  <a:pt x="199" y="151"/>
                </a:cubicBezTo>
                <a:cubicBezTo>
                  <a:pt x="198" y="157"/>
                  <a:pt x="195" y="161"/>
                  <a:pt x="187" y="152"/>
                </a:cubicBezTo>
                <a:cubicBezTo>
                  <a:pt x="179" y="143"/>
                  <a:pt x="177" y="145"/>
                  <a:pt x="175" y="145"/>
                </a:cubicBezTo>
                <a:cubicBezTo>
                  <a:pt x="173" y="145"/>
                  <a:pt x="168" y="151"/>
                  <a:pt x="169" y="179"/>
                </a:cubicBezTo>
                <a:cubicBezTo>
                  <a:pt x="170" y="198"/>
                  <a:pt x="178" y="201"/>
                  <a:pt x="183" y="203"/>
                </a:cubicBezTo>
                <a:cubicBezTo>
                  <a:pt x="173" y="209"/>
                  <a:pt x="162" y="214"/>
                  <a:pt x="150" y="217"/>
                </a:cubicBezTo>
                <a:cubicBezTo>
                  <a:pt x="104" y="229"/>
                  <a:pt x="57" y="208"/>
                  <a:pt x="35" y="165"/>
                </a:cubicBezTo>
                <a:cubicBezTo>
                  <a:pt x="15" y="126"/>
                  <a:pt x="25" y="82"/>
                  <a:pt x="46" y="57"/>
                </a:cubicBezTo>
                <a:cubicBezTo>
                  <a:pt x="46" y="61"/>
                  <a:pt x="47" y="65"/>
                  <a:pt x="47" y="69"/>
                </a:cubicBezTo>
                <a:cubicBezTo>
                  <a:pt x="48" y="80"/>
                  <a:pt x="47" y="91"/>
                  <a:pt x="45" y="102"/>
                </a:cubicBezTo>
                <a:cubicBezTo>
                  <a:pt x="45" y="104"/>
                  <a:pt x="45" y="106"/>
                  <a:pt x="45" y="109"/>
                </a:cubicBezTo>
                <a:cubicBezTo>
                  <a:pt x="46" y="110"/>
                  <a:pt x="48" y="111"/>
                  <a:pt x="49" y="111"/>
                </a:cubicBezTo>
                <a:cubicBezTo>
                  <a:pt x="50" y="112"/>
                  <a:pt x="52" y="110"/>
                  <a:pt x="52" y="109"/>
                </a:cubicBezTo>
                <a:cubicBezTo>
                  <a:pt x="53" y="107"/>
                  <a:pt x="53" y="104"/>
                  <a:pt x="53" y="102"/>
                </a:cubicBezTo>
                <a:cubicBezTo>
                  <a:pt x="53" y="100"/>
                  <a:pt x="53" y="99"/>
                  <a:pt x="53" y="96"/>
                </a:cubicBezTo>
                <a:cubicBezTo>
                  <a:pt x="55" y="98"/>
                  <a:pt x="56" y="98"/>
                  <a:pt x="57" y="99"/>
                </a:cubicBezTo>
                <a:cubicBezTo>
                  <a:pt x="60" y="102"/>
                  <a:pt x="62" y="105"/>
                  <a:pt x="65" y="107"/>
                </a:cubicBezTo>
                <a:cubicBezTo>
                  <a:pt x="66" y="109"/>
                  <a:pt x="67" y="110"/>
                  <a:pt x="67" y="112"/>
                </a:cubicBezTo>
                <a:cubicBezTo>
                  <a:pt x="67" y="115"/>
                  <a:pt x="68" y="117"/>
                  <a:pt x="70" y="119"/>
                </a:cubicBezTo>
                <a:cubicBezTo>
                  <a:pt x="72" y="122"/>
                  <a:pt x="72" y="126"/>
                  <a:pt x="74" y="129"/>
                </a:cubicBezTo>
                <a:cubicBezTo>
                  <a:pt x="74" y="130"/>
                  <a:pt x="74" y="132"/>
                  <a:pt x="75" y="133"/>
                </a:cubicBezTo>
                <a:cubicBezTo>
                  <a:pt x="76" y="136"/>
                  <a:pt x="78" y="138"/>
                  <a:pt x="82" y="138"/>
                </a:cubicBezTo>
                <a:cubicBezTo>
                  <a:pt x="85" y="138"/>
                  <a:pt x="86" y="140"/>
                  <a:pt x="87" y="143"/>
                </a:cubicBezTo>
                <a:cubicBezTo>
                  <a:pt x="86" y="143"/>
                  <a:pt x="85" y="143"/>
                  <a:pt x="84" y="143"/>
                </a:cubicBezTo>
                <a:cubicBezTo>
                  <a:pt x="80" y="144"/>
                  <a:pt x="78" y="146"/>
                  <a:pt x="78" y="150"/>
                </a:cubicBezTo>
                <a:cubicBezTo>
                  <a:pt x="78" y="159"/>
                  <a:pt x="81" y="166"/>
                  <a:pt x="88" y="172"/>
                </a:cubicBezTo>
                <a:cubicBezTo>
                  <a:pt x="90" y="174"/>
                  <a:pt x="91" y="175"/>
                  <a:pt x="93" y="177"/>
                </a:cubicBezTo>
                <a:cubicBezTo>
                  <a:pt x="97" y="181"/>
                  <a:pt x="98" y="186"/>
                  <a:pt x="97" y="191"/>
                </a:cubicBezTo>
                <a:cubicBezTo>
                  <a:pt x="96" y="193"/>
                  <a:pt x="94" y="196"/>
                  <a:pt x="94" y="199"/>
                </a:cubicBezTo>
                <a:cubicBezTo>
                  <a:pt x="94" y="201"/>
                  <a:pt x="94" y="204"/>
                  <a:pt x="94" y="207"/>
                </a:cubicBezTo>
                <a:cubicBezTo>
                  <a:pt x="95" y="209"/>
                  <a:pt x="95" y="215"/>
                  <a:pt x="97" y="215"/>
                </a:cubicBezTo>
                <a:cubicBezTo>
                  <a:pt x="102" y="214"/>
                  <a:pt x="105" y="215"/>
                  <a:pt x="106" y="209"/>
                </a:cubicBezTo>
                <a:cubicBezTo>
                  <a:pt x="106" y="208"/>
                  <a:pt x="106" y="208"/>
                  <a:pt x="105" y="207"/>
                </a:cubicBezTo>
                <a:cubicBezTo>
                  <a:pt x="104" y="202"/>
                  <a:pt x="111" y="187"/>
                  <a:pt x="115" y="185"/>
                </a:cubicBezTo>
                <a:cubicBezTo>
                  <a:pt x="118" y="182"/>
                  <a:pt x="121" y="180"/>
                  <a:pt x="125" y="177"/>
                </a:cubicBezTo>
                <a:cubicBezTo>
                  <a:pt x="129" y="173"/>
                  <a:pt x="131" y="168"/>
                  <a:pt x="129" y="162"/>
                </a:cubicBezTo>
                <a:cubicBezTo>
                  <a:pt x="127" y="157"/>
                  <a:pt x="129" y="153"/>
                  <a:pt x="133" y="149"/>
                </a:cubicBezTo>
                <a:cubicBezTo>
                  <a:pt x="137" y="146"/>
                  <a:pt x="140" y="141"/>
                  <a:pt x="140" y="136"/>
                </a:cubicBezTo>
                <a:cubicBezTo>
                  <a:pt x="139" y="130"/>
                  <a:pt x="136" y="126"/>
                  <a:pt x="131" y="127"/>
                </a:cubicBezTo>
                <a:cubicBezTo>
                  <a:pt x="129" y="127"/>
                  <a:pt x="126" y="128"/>
                  <a:pt x="124" y="129"/>
                </a:cubicBezTo>
                <a:cubicBezTo>
                  <a:pt x="121" y="130"/>
                  <a:pt x="117" y="132"/>
                  <a:pt x="114" y="132"/>
                </a:cubicBezTo>
                <a:cubicBezTo>
                  <a:pt x="109" y="133"/>
                  <a:pt x="106" y="130"/>
                  <a:pt x="104" y="126"/>
                </a:cubicBezTo>
                <a:cubicBezTo>
                  <a:pt x="102" y="123"/>
                  <a:pt x="102" y="123"/>
                  <a:pt x="99" y="125"/>
                </a:cubicBezTo>
                <a:cubicBezTo>
                  <a:pt x="96" y="126"/>
                  <a:pt x="94" y="128"/>
                  <a:pt x="91" y="129"/>
                </a:cubicBezTo>
                <a:cubicBezTo>
                  <a:pt x="89" y="131"/>
                  <a:pt x="87" y="130"/>
                  <a:pt x="85" y="128"/>
                </a:cubicBezTo>
                <a:cubicBezTo>
                  <a:pt x="84" y="127"/>
                  <a:pt x="82" y="126"/>
                  <a:pt x="81" y="125"/>
                </a:cubicBezTo>
                <a:cubicBezTo>
                  <a:pt x="79" y="124"/>
                  <a:pt x="78" y="124"/>
                  <a:pt x="77" y="123"/>
                </a:cubicBezTo>
                <a:cubicBezTo>
                  <a:pt x="76" y="122"/>
                  <a:pt x="74" y="120"/>
                  <a:pt x="74" y="119"/>
                </a:cubicBezTo>
                <a:cubicBezTo>
                  <a:pt x="74" y="117"/>
                  <a:pt x="76" y="115"/>
                  <a:pt x="78" y="115"/>
                </a:cubicBezTo>
                <a:cubicBezTo>
                  <a:pt x="80" y="114"/>
                  <a:pt x="83" y="114"/>
                  <a:pt x="86" y="113"/>
                </a:cubicBezTo>
                <a:cubicBezTo>
                  <a:pt x="88" y="113"/>
                  <a:pt x="89" y="112"/>
                  <a:pt x="90" y="112"/>
                </a:cubicBezTo>
                <a:cubicBezTo>
                  <a:pt x="92" y="111"/>
                  <a:pt x="92" y="110"/>
                  <a:pt x="91" y="109"/>
                </a:cubicBezTo>
                <a:cubicBezTo>
                  <a:pt x="90" y="108"/>
                  <a:pt x="89" y="108"/>
                  <a:pt x="88" y="107"/>
                </a:cubicBezTo>
                <a:cubicBezTo>
                  <a:pt x="84" y="105"/>
                  <a:pt x="80" y="104"/>
                  <a:pt x="75" y="102"/>
                </a:cubicBezTo>
                <a:cubicBezTo>
                  <a:pt x="74" y="102"/>
                  <a:pt x="73" y="101"/>
                  <a:pt x="72" y="100"/>
                </a:cubicBezTo>
                <a:cubicBezTo>
                  <a:pt x="70" y="99"/>
                  <a:pt x="69" y="97"/>
                  <a:pt x="72" y="95"/>
                </a:cubicBezTo>
                <a:cubicBezTo>
                  <a:pt x="81" y="86"/>
                  <a:pt x="93" y="84"/>
                  <a:pt x="103" y="95"/>
                </a:cubicBezTo>
                <a:cubicBezTo>
                  <a:pt x="106" y="98"/>
                  <a:pt x="108" y="103"/>
                  <a:pt x="111" y="106"/>
                </a:cubicBezTo>
                <a:cubicBezTo>
                  <a:pt x="113" y="109"/>
                  <a:pt x="116" y="112"/>
                  <a:pt x="119" y="114"/>
                </a:cubicBezTo>
                <a:cubicBezTo>
                  <a:pt x="120" y="115"/>
                  <a:pt x="123" y="115"/>
                  <a:pt x="124" y="115"/>
                </a:cubicBezTo>
                <a:cubicBezTo>
                  <a:pt x="126" y="114"/>
                  <a:pt x="126" y="111"/>
                  <a:pt x="125" y="109"/>
                </a:cubicBezTo>
                <a:cubicBezTo>
                  <a:pt x="124" y="107"/>
                  <a:pt x="123" y="105"/>
                  <a:pt x="122" y="104"/>
                </a:cubicBezTo>
                <a:cubicBezTo>
                  <a:pt x="116" y="96"/>
                  <a:pt x="117" y="82"/>
                  <a:pt x="128" y="76"/>
                </a:cubicBezTo>
                <a:cubicBezTo>
                  <a:pt x="132" y="74"/>
                  <a:pt x="135" y="72"/>
                  <a:pt x="137" y="67"/>
                </a:cubicBezTo>
                <a:cubicBezTo>
                  <a:pt x="135" y="67"/>
                  <a:pt x="133" y="68"/>
                  <a:pt x="132" y="68"/>
                </a:cubicBezTo>
                <a:cubicBezTo>
                  <a:pt x="123" y="71"/>
                  <a:pt x="129" y="65"/>
                  <a:pt x="133" y="63"/>
                </a:cubicBezTo>
                <a:cubicBezTo>
                  <a:pt x="136" y="63"/>
                  <a:pt x="131" y="61"/>
                  <a:pt x="131" y="61"/>
                </a:cubicBezTo>
                <a:cubicBezTo>
                  <a:pt x="131" y="61"/>
                  <a:pt x="134" y="60"/>
                  <a:pt x="137" y="59"/>
                </a:cubicBezTo>
                <a:cubicBezTo>
                  <a:pt x="139" y="58"/>
                  <a:pt x="142" y="57"/>
                  <a:pt x="143" y="55"/>
                </a:cubicBezTo>
                <a:cubicBezTo>
                  <a:pt x="145" y="54"/>
                  <a:pt x="145" y="52"/>
                  <a:pt x="146" y="51"/>
                </a:cubicBezTo>
                <a:cubicBezTo>
                  <a:pt x="146" y="51"/>
                  <a:pt x="146" y="50"/>
                  <a:pt x="145" y="50"/>
                </a:cubicBezTo>
                <a:cubicBezTo>
                  <a:pt x="143" y="50"/>
                  <a:pt x="141" y="51"/>
                  <a:pt x="139" y="51"/>
                </a:cubicBezTo>
                <a:cubicBezTo>
                  <a:pt x="135" y="51"/>
                  <a:pt x="134" y="51"/>
                  <a:pt x="134" y="47"/>
                </a:cubicBezTo>
                <a:cubicBezTo>
                  <a:pt x="133" y="44"/>
                  <a:pt x="131" y="43"/>
                  <a:pt x="128" y="44"/>
                </a:cubicBezTo>
                <a:cubicBezTo>
                  <a:pt x="127" y="45"/>
                  <a:pt x="125" y="46"/>
                  <a:pt x="123" y="47"/>
                </a:cubicBezTo>
                <a:cubicBezTo>
                  <a:pt x="120" y="50"/>
                  <a:pt x="117" y="49"/>
                  <a:pt x="115" y="45"/>
                </a:cubicBezTo>
                <a:cubicBezTo>
                  <a:pt x="115" y="42"/>
                  <a:pt x="113" y="42"/>
                  <a:pt x="111" y="43"/>
                </a:cubicBezTo>
                <a:cubicBezTo>
                  <a:pt x="110" y="44"/>
                  <a:pt x="109" y="45"/>
                  <a:pt x="108" y="46"/>
                </a:cubicBezTo>
                <a:cubicBezTo>
                  <a:pt x="106" y="47"/>
                  <a:pt x="104" y="48"/>
                  <a:pt x="102" y="48"/>
                </a:cubicBezTo>
                <a:cubicBezTo>
                  <a:pt x="100" y="49"/>
                  <a:pt x="97" y="50"/>
                  <a:pt x="96" y="47"/>
                </a:cubicBezTo>
                <a:cubicBezTo>
                  <a:pt x="95" y="45"/>
                  <a:pt x="96" y="43"/>
                  <a:pt x="98" y="41"/>
                </a:cubicBezTo>
                <a:cubicBezTo>
                  <a:pt x="100" y="39"/>
                  <a:pt x="103" y="38"/>
                  <a:pt x="105" y="37"/>
                </a:cubicBezTo>
                <a:cubicBezTo>
                  <a:pt x="109" y="35"/>
                  <a:pt x="113" y="33"/>
                  <a:pt x="116" y="31"/>
                </a:cubicBezTo>
                <a:cubicBezTo>
                  <a:pt x="119" y="29"/>
                  <a:pt x="120" y="26"/>
                  <a:pt x="119" y="23"/>
                </a:cubicBezTo>
                <a:cubicBezTo>
                  <a:pt x="119" y="20"/>
                  <a:pt x="117" y="19"/>
                  <a:pt x="114" y="21"/>
                </a:cubicBezTo>
                <a:cubicBezTo>
                  <a:pt x="112" y="22"/>
                  <a:pt x="110" y="23"/>
                  <a:pt x="108" y="24"/>
                </a:cubicBezTo>
                <a:cubicBezTo>
                  <a:pt x="107" y="25"/>
                  <a:pt x="105" y="25"/>
                  <a:pt x="103" y="24"/>
                </a:cubicBezTo>
                <a:cubicBezTo>
                  <a:pt x="103" y="24"/>
                  <a:pt x="102" y="23"/>
                  <a:pt x="102" y="22"/>
                </a:cubicBezTo>
                <a:cubicBezTo>
                  <a:pt x="102" y="21"/>
                  <a:pt x="103" y="20"/>
                  <a:pt x="104" y="20"/>
                </a:cubicBezTo>
                <a:cubicBezTo>
                  <a:pt x="109" y="19"/>
                  <a:pt x="114" y="18"/>
                  <a:pt x="119" y="18"/>
                </a:cubicBezTo>
                <a:cubicBezTo>
                  <a:pt x="120" y="18"/>
                  <a:pt x="121" y="18"/>
                  <a:pt x="121" y="19"/>
                </a:cubicBezTo>
                <a:cubicBezTo>
                  <a:pt x="125" y="23"/>
                  <a:pt x="129" y="25"/>
                  <a:pt x="135" y="27"/>
                </a:cubicBezTo>
                <a:cubicBezTo>
                  <a:pt x="139" y="28"/>
                  <a:pt x="139" y="27"/>
                  <a:pt x="140" y="23"/>
                </a:cubicBezTo>
                <a:cubicBezTo>
                  <a:pt x="145" y="22"/>
                  <a:pt x="151" y="19"/>
                  <a:pt x="156" y="22"/>
                </a:cubicBezTo>
                <a:cubicBezTo>
                  <a:pt x="159" y="24"/>
                  <a:pt x="162" y="27"/>
                  <a:pt x="165" y="29"/>
                </a:cubicBezTo>
                <a:cubicBezTo>
                  <a:pt x="165" y="30"/>
                  <a:pt x="165" y="32"/>
                  <a:pt x="165" y="33"/>
                </a:cubicBezTo>
                <a:cubicBezTo>
                  <a:pt x="164" y="35"/>
                  <a:pt x="163" y="36"/>
                  <a:pt x="163" y="38"/>
                </a:cubicBezTo>
                <a:cubicBezTo>
                  <a:pt x="162" y="41"/>
                  <a:pt x="164" y="44"/>
                  <a:pt x="167" y="44"/>
                </a:cubicBezTo>
                <a:cubicBezTo>
                  <a:pt x="168" y="44"/>
                  <a:pt x="169" y="43"/>
                  <a:pt x="171" y="43"/>
                </a:cubicBezTo>
                <a:cubicBezTo>
                  <a:pt x="174" y="43"/>
                  <a:pt x="175" y="44"/>
                  <a:pt x="174" y="48"/>
                </a:cubicBezTo>
                <a:cubicBezTo>
                  <a:pt x="174" y="52"/>
                  <a:pt x="175" y="53"/>
                  <a:pt x="179" y="52"/>
                </a:cubicBezTo>
                <a:cubicBezTo>
                  <a:pt x="181" y="52"/>
                  <a:pt x="182" y="52"/>
                  <a:pt x="183" y="53"/>
                </a:cubicBezTo>
                <a:cubicBezTo>
                  <a:pt x="184" y="53"/>
                  <a:pt x="185" y="54"/>
                  <a:pt x="185" y="54"/>
                </a:cubicBezTo>
                <a:cubicBezTo>
                  <a:pt x="190" y="57"/>
                  <a:pt x="193" y="56"/>
                  <a:pt x="194" y="51"/>
                </a:cubicBezTo>
                <a:cubicBezTo>
                  <a:pt x="194" y="50"/>
                  <a:pt x="194" y="50"/>
                  <a:pt x="194" y="49"/>
                </a:cubicBezTo>
                <a:cubicBezTo>
                  <a:pt x="195" y="47"/>
                  <a:pt x="196" y="46"/>
                  <a:pt x="198" y="48"/>
                </a:cubicBezTo>
                <a:cubicBezTo>
                  <a:pt x="201" y="51"/>
                  <a:pt x="204" y="55"/>
                  <a:pt x="207" y="59"/>
                </a:cubicBezTo>
                <a:cubicBezTo>
                  <a:pt x="204" y="62"/>
                  <a:pt x="204" y="66"/>
                  <a:pt x="204" y="70"/>
                </a:cubicBezTo>
                <a:cubicBezTo>
                  <a:pt x="205" y="75"/>
                  <a:pt x="204" y="78"/>
                  <a:pt x="202" y="82"/>
                </a:cubicBezTo>
                <a:cubicBezTo>
                  <a:pt x="201" y="86"/>
                  <a:pt x="199" y="90"/>
                  <a:pt x="198" y="93"/>
                </a:cubicBezTo>
                <a:cubicBezTo>
                  <a:pt x="196" y="99"/>
                  <a:pt x="198" y="102"/>
                  <a:pt x="204" y="103"/>
                </a:cubicBezTo>
                <a:cubicBezTo>
                  <a:pt x="209" y="104"/>
                  <a:pt x="210" y="105"/>
                  <a:pt x="211" y="111"/>
                </a:cubicBezTo>
                <a:cubicBezTo>
                  <a:pt x="211" y="118"/>
                  <a:pt x="215" y="124"/>
                  <a:pt x="221" y="127"/>
                </a:cubicBezTo>
                <a:cubicBezTo>
                  <a:pt x="223" y="128"/>
                  <a:pt x="224" y="128"/>
                  <a:pt x="226" y="129"/>
                </a:cubicBezTo>
                <a:cubicBezTo>
                  <a:pt x="225" y="140"/>
                  <a:pt x="222" y="152"/>
                  <a:pt x="216" y="164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THIS IS THE TOP RATED HOTELS</a:t>
            </a:r>
          </a:p>
        </p:txBody>
      </p:sp>
      <p:pic>
        <p:nvPicPr>
          <p:cNvPr id="7" name="Picture Placeholder 6" descr="nth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12775" y="1691005"/>
            <a:ext cx="4653280" cy="5104130"/>
          </a:xfrm>
          <a:prstGeom prst="rect">
            <a:avLst/>
          </a:prstGeom>
        </p:spPr>
      </p:pic>
      <p:pic>
        <p:nvPicPr>
          <p:cNvPr id="8" name="Picture Placeholder 7" descr="nth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898005" y="1691005"/>
            <a:ext cx="4799965" cy="51041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THIS IS THE LOWEST RATED HOTELS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7" name="Picture Placeholder 6" descr="b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56590" y="1807845"/>
            <a:ext cx="4963795" cy="4916170"/>
          </a:xfrm>
          <a:prstGeom prst="rect">
            <a:avLst/>
          </a:prstGeom>
        </p:spPr>
      </p:pic>
      <p:pic>
        <p:nvPicPr>
          <p:cNvPr id="8" name="Picture Placeholder 7" descr="b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764020" y="1807845"/>
            <a:ext cx="4647565" cy="49155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THIS IS Samples Of Highest Price HOTELS</a:t>
            </a:r>
          </a:p>
        </p:txBody>
      </p:sp>
      <p:pic>
        <p:nvPicPr>
          <p:cNvPr id="4" name="Picture Placeholder 3" descr="e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1798955"/>
            <a:ext cx="4744085" cy="4951095"/>
          </a:xfrm>
          <a:prstGeom prst="rect">
            <a:avLst/>
          </a:prstGeom>
        </p:spPr>
      </p:pic>
      <p:pic>
        <p:nvPicPr>
          <p:cNvPr id="8" name="Picture Placeholder 7" descr="e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051040" y="1798955"/>
            <a:ext cx="4302125" cy="4950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THIS IS THE CHEAPEST HOTELS</a:t>
            </a:r>
          </a:p>
        </p:txBody>
      </p:sp>
      <p:pic>
        <p:nvPicPr>
          <p:cNvPr id="7" name="Picture Placeholder 6" descr="c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781050" y="1808480"/>
            <a:ext cx="4878070" cy="4951095"/>
          </a:xfrm>
          <a:prstGeom prst="rect">
            <a:avLst/>
          </a:prstGeom>
        </p:spPr>
      </p:pic>
      <p:pic>
        <p:nvPicPr>
          <p:cNvPr id="8" name="Picture Placeholder 7" descr="c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869430" y="1808480"/>
            <a:ext cx="4414520" cy="49504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THIS IS THE BiGGEST HOTELS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(in visitors capacity)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538595" y="43103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Placeholder 3" descr="big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948690" y="1808480"/>
            <a:ext cx="4457065" cy="4937760"/>
          </a:xfrm>
          <a:prstGeom prst="rect">
            <a:avLst/>
          </a:prstGeom>
        </p:spPr>
      </p:pic>
      <p:pic>
        <p:nvPicPr>
          <p:cNvPr id="9" name="Picture Placeholder 8" descr="big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753860" y="1808480"/>
            <a:ext cx="472440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THIS IS THE SAMLLESTHOTELS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(in visitors capacity)</a:t>
            </a:r>
          </a:p>
        </p:txBody>
      </p:sp>
      <p:pic>
        <p:nvPicPr>
          <p:cNvPr id="3" name="Picture Placeholder 2" descr="sm2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780415" y="1901825"/>
            <a:ext cx="4820920" cy="4873625"/>
          </a:xfrm>
          <a:prstGeom prst="rect">
            <a:avLst/>
          </a:prstGeom>
        </p:spPr>
      </p:pic>
      <p:pic>
        <p:nvPicPr>
          <p:cNvPr id="8" name="Picture Placeholder 7" descr="sm3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051040" y="1902460"/>
            <a:ext cx="4513580" cy="48729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2625" y="0"/>
            <a:ext cx="10515600" cy="1325563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HOTELS NEAR BY El-HARAM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(1km distance)</a:t>
            </a:r>
          </a:p>
        </p:txBody>
      </p:sp>
      <p:pic>
        <p:nvPicPr>
          <p:cNvPr id="3" name="Picture Placeholder 2" descr="nnh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245235" y="1212850"/>
            <a:ext cx="9391015" cy="562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08050" y="355600"/>
            <a:ext cx="10515600" cy="1325563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SUmmary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6391" name="矩形 39"/>
          <p:cNvSpPr>
            <a:spLocks noChangeArrowheads="1"/>
          </p:cNvSpPr>
          <p:nvPr/>
        </p:nvSpPr>
        <p:spPr bwMode="auto">
          <a:xfrm>
            <a:off x="8655050" y="2203450"/>
            <a:ext cx="2535238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Cheapest Hotels </a:t>
            </a:r>
          </a:p>
        </p:txBody>
      </p:sp>
      <p:sp>
        <p:nvSpPr>
          <p:cNvPr id="16392" name="矩形 31"/>
          <p:cNvSpPr>
            <a:spLocks noChangeArrowheads="1"/>
          </p:cNvSpPr>
          <p:nvPr/>
        </p:nvSpPr>
        <p:spPr bwMode="auto">
          <a:xfrm>
            <a:off x="8655050" y="2557463"/>
            <a:ext cx="284797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This would Help ordinary Vistorts who just need to satisfy their normal requirements</a:t>
            </a:r>
          </a:p>
        </p:txBody>
      </p:sp>
      <p:sp>
        <p:nvSpPr>
          <p:cNvPr id="16393" name="矩形 39"/>
          <p:cNvSpPr>
            <a:spLocks noChangeArrowheads="1"/>
          </p:cNvSpPr>
          <p:nvPr/>
        </p:nvSpPr>
        <p:spPr bwMode="auto">
          <a:xfrm>
            <a:off x="8655050" y="4483100"/>
            <a:ext cx="2535238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Hotels nearby EL-HARAM</a:t>
            </a:r>
          </a:p>
        </p:txBody>
      </p:sp>
      <p:sp>
        <p:nvSpPr>
          <p:cNvPr id="16394" name="矩形 34"/>
          <p:cNvSpPr>
            <a:spLocks noChangeArrowheads="1"/>
          </p:cNvSpPr>
          <p:nvPr/>
        </p:nvSpPr>
        <p:spPr bwMode="auto">
          <a:xfrm>
            <a:off x="8655050" y="4837113"/>
            <a:ext cx="2847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If the user want to stay near the HARAM </a:t>
            </a:r>
          </a:p>
        </p:txBody>
      </p:sp>
      <p:sp>
        <p:nvSpPr>
          <p:cNvPr id="16395" name="矩形 39"/>
          <p:cNvSpPr>
            <a:spLocks noChangeArrowheads="1"/>
          </p:cNvSpPr>
          <p:nvPr/>
        </p:nvSpPr>
        <p:spPr bwMode="auto">
          <a:xfrm>
            <a:off x="3328988" y="2203450"/>
            <a:ext cx="2535238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TOP RATED Hotels</a:t>
            </a:r>
          </a:p>
        </p:txBody>
      </p:sp>
      <p:sp>
        <p:nvSpPr>
          <p:cNvPr id="16396" name="矩形 36"/>
          <p:cNvSpPr>
            <a:spLocks noChangeArrowheads="1"/>
          </p:cNvSpPr>
          <p:nvPr/>
        </p:nvSpPr>
        <p:spPr bwMode="auto">
          <a:xfrm>
            <a:off x="3328988" y="2557463"/>
            <a:ext cx="284797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WE Did gived The user a tip for the top rated hotels in mecca city. now he would be able to find the most beautiful hotels with the top customer service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 </a:t>
            </a:r>
          </a:p>
        </p:txBody>
      </p:sp>
      <p:sp>
        <p:nvSpPr>
          <p:cNvPr id="16397" name="矩形 39"/>
          <p:cNvSpPr>
            <a:spLocks noChangeArrowheads="1"/>
          </p:cNvSpPr>
          <p:nvPr/>
        </p:nvSpPr>
        <p:spPr bwMode="auto">
          <a:xfrm>
            <a:off x="3328988" y="4483100"/>
            <a:ext cx="253523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Biggest and Smallest Hotels</a:t>
            </a:r>
          </a:p>
        </p:txBody>
      </p:sp>
      <p:sp>
        <p:nvSpPr>
          <p:cNvPr id="16398" name="矩形 38"/>
          <p:cNvSpPr>
            <a:spLocks noChangeArrowheads="1"/>
          </p:cNvSpPr>
          <p:nvPr/>
        </p:nvSpPr>
        <p:spPr bwMode="auto">
          <a:xfrm>
            <a:off x="3328988" y="4985703"/>
            <a:ext cx="2646363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Give the user the opportunity to choose his prefered type.maybe he like the smallest hotels as a kind of comfortability</a:t>
            </a:r>
          </a:p>
        </p:txBody>
      </p:sp>
      <p:pic>
        <p:nvPicPr>
          <p:cNvPr id="14" name="Picture Placeholder 13" descr="nnh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6569710" y="4194810"/>
            <a:ext cx="1461770" cy="1892300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316990" y="1920875"/>
            <a:ext cx="1454785" cy="1892300"/>
          </a:xfrm>
          <a:prstGeom prst="rect">
            <a:avLst/>
          </a:prstGeo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tretch>
            <a:fillRect/>
          </a:stretch>
        </p:blipFill>
        <p:spPr>
          <a:xfrm>
            <a:off x="1322705" y="4194810"/>
            <a:ext cx="1443355" cy="1892300"/>
          </a:xfrm>
          <a:prstGeom prst="rect">
            <a:avLst/>
          </a:prstGeo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tretch>
            <a:fillRect/>
          </a:stretch>
        </p:blipFill>
        <p:spPr>
          <a:xfrm>
            <a:off x="6581140" y="1920875"/>
            <a:ext cx="1438275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5"/>
          <p:cNvSpPr>
            <a:spLocks noGrp="1"/>
          </p:cNvSpPr>
          <p:nvPr>
            <p:ph type="title"/>
          </p:nvPr>
        </p:nvSpPr>
        <p:spPr>
          <a:xfrm>
            <a:off x="831850" y="3251200"/>
            <a:ext cx="10515600" cy="15875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srgbClr val="8865DB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RESTURANTS</a:t>
            </a:r>
            <a:endParaRPr kumimoji="0" lang="zh-CN" altLang="en-US" sz="5400" b="0" i="0" u="none" strike="noStrike" kern="1200" cap="none" spc="0" normalizeH="0" baseline="0" noProof="0">
              <a:ln>
                <a:noFill/>
              </a:ln>
              <a:solidFill>
                <a:srgbClr val="8865DB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9459" name="文本占位符 6"/>
          <p:cNvSpPr>
            <a:spLocks noGrp="1"/>
          </p:cNvSpPr>
          <p:nvPr>
            <p:ph type="body" idx="1"/>
          </p:nvPr>
        </p:nvSpPr>
        <p:spPr>
          <a:xfrm>
            <a:off x="3133725" y="4838700"/>
            <a:ext cx="5924550" cy="90011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noProof="0">
                <a:ln>
                  <a:noFill/>
                </a:ln>
                <a:solidFill>
                  <a:srgbClr val="3196AE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We Provide som queries on Resturants in mecca, indication which ones are the top rated,have the fastest delivery service,cheapers,etc.....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3196AE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  <p:sp>
        <p:nvSpPr>
          <p:cNvPr id="19460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317875" y="-6350"/>
            <a:ext cx="5629275" cy="2833688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3196A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THREE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3196A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Resurants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8440" name="矩形 17"/>
          <p:cNvSpPr>
            <a:spLocks noChangeArrowheads="1"/>
          </p:cNvSpPr>
          <p:nvPr/>
        </p:nvSpPr>
        <p:spPr bwMode="auto">
          <a:xfrm>
            <a:off x="8154988" y="4725988"/>
            <a:ext cx="305911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Also Which Are Near By EL-Haram.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  <p:sp>
        <p:nvSpPr>
          <p:cNvPr id="18445" name="矩形 22"/>
          <p:cNvSpPr>
            <a:spLocks noChangeArrowheads="1"/>
          </p:cNvSpPr>
          <p:nvPr/>
        </p:nvSpPr>
        <p:spPr bwMode="auto">
          <a:xfrm>
            <a:off x="8154988" y="2319338"/>
            <a:ext cx="34401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We provide the user about all resturants in mecca city </a:t>
            </a:r>
          </a:p>
        </p:txBody>
      </p:sp>
      <p:sp>
        <p:nvSpPr>
          <p:cNvPr id="18446" name="矩形 23"/>
          <p:cNvSpPr>
            <a:spLocks noChangeArrowheads="1"/>
          </p:cNvSpPr>
          <p:nvPr/>
        </p:nvSpPr>
        <p:spPr bwMode="auto">
          <a:xfrm>
            <a:off x="8154988" y="3522663"/>
            <a:ext cx="344011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Provide him with information Such as which resturants are the top rated, cheaper , also which have the fastest delivery Service. </a:t>
            </a:r>
          </a:p>
        </p:txBody>
      </p:sp>
      <p:sp>
        <p:nvSpPr>
          <p:cNvPr id="25675" name="Freeform 82"/>
          <p:cNvSpPr>
            <a:spLocks noEditPoints="1"/>
          </p:cNvSpPr>
          <p:nvPr/>
        </p:nvSpPr>
        <p:spPr>
          <a:xfrm>
            <a:off x="7402830" y="4549140"/>
            <a:ext cx="487680" cy="45275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5" h="135">
                <a:moveTo>
                  <a:pt x="48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4"/>
                  <a:pt x="48" y="135"/>
                  <a:pt x="48" y="135"/>
                </a:cubicBezTo>
                <a:cubicBezTo>
                  <a:pt x="48" y="135"/>
                  <a:pt x="95" y="74"/>
                  <a:pt x="95" y="47"/>
                </a:cubicBezTo>
                <a:cubicBezTo>
                  <a:pt x="95" y="21"/>
                  <a:pt x="74" y="0"/>
                  <a:pt x="48" y="0"/>
                </a:cubicBezTo>
                <a:close/>
                <a:moveTo>
                  <a:pt x="48" y="55"/>
                </a:moveTo>
                <a:cubicBezTo>
                  <a:pt x="39" y="55"/>
                  <a:pt x="33" y="49"/>
                  <a:pt x="33" y="40"/>
                </a:cubicBezTo>
                <a:cubicBezTo>
                  <a:pt x="33" y="32"/>
                  <a:pt x="39" y="26"/>
                  <a:pt x="48" y="26"/>
                </a:cubicBezTo>
                <a:cubicBezTo>
                  <a:pt x="56" y="26"/>
                  <a:pt x="62" y="32"/>
                  <a:pt x="62" y="40"/>
                </a:cubicBezTo>
                <a:cubicBezTo>
                  <a:pt x="62" y="49"/>
                  <a:pt x="56" y="55"/>
                  <a:pt x="48" y="55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14"/>
          <p:cNvSpPr/>
          <p:nvPr/>
        </p:nvSpPr>
        <p:spPr>
          <a:xfrm>
            <a:off x="7402830" y="2294255"/>
            <a:ext cx="161290" cy="51181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48" h="137">
                <a:moveTo>
                  <a:pt x="6" y="16"/>
                </a:moveTo>
                <a:cubicBezTo>
                  <a:pt x="4" y="21"/>
                  <a:pt x="2" y="27"/>
                  <a:pt x="1" y="33"/>
                </a:cubicBezTo>
                <a:cubicBezTo>
                  <a:pt x="0" y="39"/>
                  <a:pt x="2" y="43"/>
                  <a:pt x="4" y="47"/>
                </a:cubicBezTo>
                <a:cubicBezTo>
                  <a:pt x="7" y="52"/>
                  <a:pt x="12" y="59"/>
                  <a:pt x="18" y="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62"/>
                  <a:pt x="31" y="62"/>
                  <a:pt x="31" y="62"/>
                </a:cubicBezTo>
                <a:cubicBezTo>
                  <a:pt x="37" y="59"/>
                  <a:pt x="41" y="52"/>
                  <a:pt x="44" y="47"/>
                </a:cubicBezTo>
                <a:cubicBezTo>
                  <a:pt x="47" y="43"/>
                  <a:pt x="48" y="39"/>
                  <a:pt x="47" y="33"/>
                </a:cubicBezTo>
                <a:cubicBezTo>
                  <a:pt x="47" y="27"/>
                  <a:pt x="44" y="21"/>
                  <a:pt x="42" y="16"/>
                </a:cubicBezTo>
                <a:cubicBezTo>
                  <a:pt x="41" y="11"/>
                  <a:pt x="38" y="1"/>
                  <a:pt x="32" y="0"/>
                </a:cubicBezTo>
                <a:cubicBezTo>
                  <a:pt x="35" y="32"/>
                  <a:pt x="35" y="32"/>
                  <a:pt x="35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28" y="0"/>
                  <a:pt x="28" y="0"/>
                  <a:pt x="2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7" y="32"/>
                  <a:pt x="17" y="32"/>
                  <a:pt x="17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6" y="0"/>
                  <a:pt x="16" y="0"/>
                  <a:pt x="16" y="0"/>
                </a:cubicBezTo>
                <a:cubicBezTo>
                  <a:pt x="11" y="1"/>
                  <a:pt x="8" y="11"/>
                  <a:pt x="6" y="16"/>
                </a:cubicBezTo>
              </a:path>
            </a:pathLst>
          </a:custGeom>
          <a:solidFill>
            <a:srgbClr val="F56A4A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709" name="Freeform 115"/>
          <p:cNvSpPr/>
          <p:nvPr/>
        </p:nvSpPr>
        <p:spPr>
          <a:xfrm>
            <a:off x="7654290" y="2319655"/>
            <a:ext cx="148590" cy="48641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31" h="137">
                <a:moveTo>
                  <a:pt x="0" y="38"/>
                </a:moveTo>
                <a:cubicBezTo>
                  <a:pt x="0" y="73"/>
                  <a:pt x="15" y="76"/>
                  <a:pt x="18" y="77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0"/>
                  <a:pt x="31" y="0"/>
                  <a:pt x="3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0" y="0"/>
                  <a:pt x="0" y="38"/>
                </a:cubicBezTo>
              </a:path>
            </a:pathLst>
          </a:custGeom>
          <a:solidFill>
            <a:srgbClr val="F56A4A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631" name="Freeform 39"/>
          <p:cNvSpPr>
            <a:spLocks noEditPoints="1"/>
          </p:cNvSpPr>
          <p:nvPr/>
        </p:nvSpPr>
        <p:spPr>
          <a:xfrm>
            <a:off x="7402830" y="3497580"/>
            <a:ext cx="569595" cy="64516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2" h="232">
                <a:moveTo>
                  <a:pt x="116" y="232"/>
                </a:moveTo>
                <a:cubicBezTo>
                  <a:pt x="180" y="232"/>
                  <a:pt x="232" y="180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ubicBezTo>
                  <a:pt x="52" y="0"/>
                  <a:pt x="0" y="52"/>
                  <a:pt x="0" y="116"/>
                </a:cubicBezTo>
                <a:cubicBezTo>
                  <a:pt x="0" y="180"/>
                  <a:pt x="52" y="232"/>
                  <a:pt x="116" y="232"/>
                </a:cubicBezTo>
                <a:moveTo>
                  <a:pt x="116" y="22"/>
                </a:moveTo>
                <a:cubicBezTo>
                  <a:pt x="168" y="22"/>
                  <a:pt x="210" y="64"/>
                  <a:pt x="210" y="116"/>
                </a:cubicBezTo>
                <a:cubicBezTo>
                  <a:pt x="210" y="168"/>
                  <a:pt x="168" y="210"/>
                  <a:pt x="116" y="210"/>
                </a:cubicBezTo>
                <a:cubicBezTo>
                  <a:pt x="64" y="210"/>
                  <a:pt x="22" y="168"/>
                  <a:pt x="22" y="116"/>
                </a:cubicBezTo>
                <a:cubicBezTo>
                  <a:pt x="22" y="64"/>
                  <a:pt x="64" y="22"/>
                  <a:pt x="116" y="22"/>
                </a:cubicBezTo>
                <a:moveTo>
                  <a:pt x="116" y="136"/>
                </a:moveTo>
                <a:cubicBezTo>
                  <a:pt x="143" y="136"/>
                  <a:pt x="168" y="129"/>
                  <a:pt x="189" y="116"/>
                </a:cubicBezTo>
                <a:cubicBezTo>
                  <a:pt x="185" y="157"/>
                  <a:pt x="154" y="188"/>
                  <a:pt x="116" y="188"/>
                </a:cubicBezTo>
                <a:cubicBezTo>
                  <a:pt x="79" y="188"/>
                  <a:pt x="47" y="157"/>
                  <a:pt x="44" y="116"/>
                </a:cubicBezTo>
                <a:cubicBezTo>
                  <a:pt x="65" y="129"/>
                  <a:pt x="90" y="136"/>
                  <a:pt x="116" y="136"/>
                </a:cubicBezTo>
                <a:moveTo>
                  <a:pt x="58" y="80"/>
                </a:moveTo>
                <a:cubicBezTo>
                  <a:pt x="58" y="92"/>
                  <a:pt x="65" y="101"/>
                  <a:pt x="73" y="101"/>
                </a:cubicBezTo>
                <a:cubicBezTo>
                  <a:pt x="81" y="101"/>
                  <a:pt x="87" y="92"/>
                  <a:pt x="87" y="80"/>
                </a:cubicBezTo>
                <a:cubicBezTo>
                  <a:pt x="87" y="68"/>
                  <a:pt x="81" y="58"/>
                  <a:pt x="73" y="58"/>
                </a:cubicBezTo>
                <a:cubicBezTo>
                  <a:pt x="65" y="58"/>
                  <a:pt x="58" y="68"/>
                  <a:pt x="58" y="80"/>
                </a:cubicBezTo>
                <a:moveTo>
                  <a:pt x="145" y="80"/>
                </a:moveTo>
                <a:cubicBezTo>
                  <a:pt x="145" y="92"/>
                  <a:pt x="152" y="101"/>
                  <a:pt x="160" y="101"/>
                </a:cubicBezTo>
                <a:cubicBezTo>
                  <a:pt x="168" y="101"/>
                  <a:pt x="174" y="92"/>
                  <a:pt x="174" y="80"/>
                </a:cubicBezTo>
                <a:cubicBezTo>
                  <a:pt x="174" y="68"/>
                  <a:pt x="168" y="58"/>
                  <a:pt x="160" y="58"/>
                </a:cubicBezTo>
                <a:cubicBezTo>
                  <a:pt x="152" y="58"/>
                  <a:pt x="145" y="68"/>
                  <a:pt x="145" y="8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698" name="Freeform 104"/>
          <p:cNvSpPr>
            <a:spLocks noEditPoints="1"/>
          </p:cNvSpPr>
          <p:nvPr/>
        </p:nvSpPr>
        <p:spPr>
          <a:xfrm rot="19020000">
            <a:off x="7890510" y="3312160"/>
            <a:ext cx="265430" cy="21082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6" h="197">
                <a:moveTo>
                  <a:pt x="98" y="197"/>
                </a:moveTo>
                <a:cubicBezTo>
                  <a:pt x="152" y="197"/>
                  <a:pt x="196" y="153"/>
                  <a:pt x="196" y="99"/>
                </a:cubicBezTo>
                <a:cubicBezTo>
                  <a:pt x="196" y="44"/>
                  <a:pt x="152" y="0"/>
                  <a:pt x="98" y="0"/>
                </a:cubicBezTo>
                <a:cubicBezTo>
                  <a:pt x="43" y="0"/>
                  <a:pt x="0" y="44"/>
                  <a:pt x="0" y="99"/>
                </a:cubicBezTo>
                <a:cubicBezTo>
                  <a:pt x="0" y="153"/>
                  <a:pt x="43" y="197"/>
                  <a:pt x="98" y="197"/>
                </a:cubicBezTo>
                <a:moveTo>
                  <a:pt x="38" y="166"/>
                </a:moveTo>
                <a:cubicBezTo>
                  <a:pt x="30" y="158"/>
                  <a:pt x="30" y="158"/>
                  <a:pt x="30" y="158"/>
                </a:cubicBezTo>
                <a:cubicBezTo>
                  <a:pt x="49" y="140"/>
                  <a:pt x="49" y="140"/>
                  <a:pt x="49" y="140"/>
                </a:cubicBezTo>
                <a:cubicBezTo>
                  <a:pt x="57" y="148"/>
                  <a:pt x="57" y="148"/>
                  <a:pt x="57" y="148"/>
                </a:cubicBezTo>
                <a:lnTo>
                  <a:pt x="38" y="166"/>
                </a:lnTo>
                <a:close/>
                <a:moveTo>
                  <a:pt x="103" y="188"/>
                </a:moveTo>
                <a:cubicBezTo>
                  <a:pt x="92" y="188"/>
                  <a:pt x="92" y="188"/>
                  <a:pt x="92" y="188"/>
                </a:cubicBezTo>
                <a:cubicBezTo>
                  <a:pt x="92" y="162"/>
                  <a:pt x="92" y="162"/>
                  <a:pt x="92" y="162"/>
                </a:cubicBezTo>
                <a:cubicBezTo>
                  <a:pt x="103" y="162"/>
                  <a:pt x="103" y="162"/>
                  <a:pt x="103" y="162"/>
                </a:cubicBezTo>
                <a:lnTo>
                  <a:pt x="103" y="188"/>
                </a:lnTo>
                <a:close/>
                <a:moveTo>
                  <a:pt x="188" y="104"/>
                </a:moveTo>
                <a:cubicBezTo>
                  <a:pt x="161" y="104"/>
                  <a:pt x="161" y="104"/>
                  <a:pt x="161" y="104"/>
                </a:cubicBezTo>
                <a:cubicBezTo>
                  <a:pt x="161" y="93"/>
                  <a:pt x="161" y="93"/>
                  <a:pt x="161" y="93"/>
                </a:cubicBezTo>
                <a:cubicBezTo>
                  <a:pt x="188" y="93"/>
                  <a:pt x="188" y="93"/>
                  <a:pt x="188" y="93"/>
                </a:cubicBezTo>
                <a:lnTo>
                  <a:pt x="188" y="104"/>
                </a:lnTo>
                <a:close/>
                <a:moveTo>
                  <a:pt x="157" y="31"/>
                </a:moveTo>
                <a:cubicBezTo>
                  <a:pt x="165" y="39"/>
                  <a:pt x="165" y="39"/>
                  <a:pt x="165" y="39"/>
                </a:cubicBezTo>
                <a:cubicBezTo>
                  <a:pt x="147" y="58"/>
                  <a:pt x="147" y="58"/>
                  <a:pt x="147" y="58"/>
                </a:cubicBezTo>
                <a:cubicBezTo>
                  <a:pt x="139" y="50"/>
                  <a:pt x="139" y="50"/>
                  <a:pt x="139" y="50"/>
                </a:cubicBezTo>
                <a:lnTo>
                  <a:pt x="157" y="31"/>
                </a:lnTo>
                <a:close/>
                <a:moveTo>
                  <a:pt x="147" y="140"/>
                </a:moveTo>
                <a:cubicBezTo>
                  <a:pt x="165" y="158"/>
                  <a:pt x="165" y="158"/>
                  <a:pt x="165" y="158"/>
                </a:cubicBezTo>
                <a:cubicBezTo>
                  <a:pt x="157" y="166"/>
                  <a:pt x="157" y="166"/>
                  <a:pt x="157" y="166"/>
                </a:cubicBezTo>
                <a:cubicBezTo>
                  <a:pt x="139" y="148"/>
                  <a:pt x="139" y="148"/>
                  <a:pt x="139" y="148"/>
                </a:cubicBezTo>
                <a:lnTo>
                  <a:pt x="147" y="140"/>
                </a:lnTo>
                <a:close/>
                <a:moveTo>
                  <a:pt x="92" y="9"/>
                </a:moveTo>
                <a:cubicBezTo>
                  <a:pt x="103" y="9"/>
                  <a:pt x="103" y="9"/>
                  <a:pt x="103" y="9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92" y="35"/>
                  <a:pt x="92" y="35"/>
                  <a:pt x="92" y="35"/>
                </a:cubicBezTo>
                <a:lnTo>
                  <a:pt x="92" y="9"/>
                </a:lnTo>
                <a:close/>
                <a:moveTo>
                  <a:pt x="82" y="76"/>
                </a:moveTo>
                <a:cubicBezTo>
                  <a:pt x="99" y="92"/>
                  <a:pt x="99" y="92"/>
                  <a:pt x="99" y="92"/>
                </a:cubicBezTo>
                <a:cubicBezTo>
                  <a:pt x="130" y="62"/>
                  <a:pt x="130" y="62"/>
                  <a:pt x="130" y="62"/>
                </a:cubicBezTo>
                <a:cubicBezTo>
                  <a:pt x="137" y="70"/>
                  <a:pt x="137" y="70"/>
                  <a:pt x="137" y="70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74" y="84"/>
                  <a:pt x="74" y="84"/>
                  <a:pt x="74" y="84"/>
                </a:cubicBezTo>
                <a:lnTo>
                  <a:pt x="82" y="76"/>
                </a:lnTo>
                <a:close/>
                <a:moveTo>
                  <a:pt x="38" y="31"/>
                </a:moveTo>
                <a:cubicBezTo>
                  <a:pt x="57" y="50"/>
                  <a:pt x="57" y="50"/>
                  <a:pt x="57" y="50"/>
                </a:cubicBezTo>
                <a:cubicBezTo>
                  <a:pt x="49" y="58"/>
                  <a:pt x="49" y="58"/>
                  <a:pt x="49" y="58"/>
                </a:cubicBezTo>
                <a:cubicBezTo>
                  <a:pt x="30" y="39"/>
                  <a:pt x="30" y="39"/>
                  <a:pt x="30" y="39"/>
                </a:cubicBezTo>
                <a:lnTo>
                  <a:pt x="38" y="31"/>
                </a:lnTo>
                <a:close/>
                <a:moveTo>
                  <a:pt x="34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93"/>
                  <a:pt x="8" y="93"/>
                  <a:pt x="8" y="93"/>
                </a:cubicBezTo>
                <a:cubicBezTo>
                  <a:pt x="34" y="93"/>
                  <a:pt x="34" y="93"/>
                  <a:pt x="34" y="93"/>
                </a:cubicBezTo>
                <a:lnTo>
                  <a:pt x="34" y="10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673" name="Freeform 80"/>
          <p:cNvSpPr/>
          <p:nvPr/>
        </p:nvSpPr>
        <p:spPr>
          <a:xfrm rot="19080000">
            <a:off x="7275830" y="3522980"/>
            <a:ext cx="193675" cy="1825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3" h="106">
                <a:moveTo>
                  <a:pt x="106" y="55"/>
                </a:moveTo>
                <a:cubicBezTo>
                  <a:pt x="113" y="21"/>
                  <a:pt x="72" y="9"/>
                  <a:pt x="58" y="39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38"/>
                  <a:pt x="56" y="38"/>
                  <a:pt x="56" y="38"/>
                </a:cubicBezTo>
                <a:cubicBezTo>
                  <a:pt x="55" y="5"/>
                  <a:pt x="12" y="0"/>
                  <a:pt x="5" y="34"/>
                </a:cubicBezTo>
                <a:cubicBezTo>
                  <a:pt x="0" y="61"/>
                  <a:pt x="29" y="87"/>
                  <a:pt x="43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64" y="94"/>
                  <a:pt x="101" y="82"/>
                  <a:pt x="106" y="55"/>
                </a:cubicBezTo>
                <a:close/>
              </a:path>
            </a:pathLst>
          </a:custGeom>
          <a:solidFill>
            <a:srgbClr val="F56A4A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3793490" y="2922905"/>
            <a:ext cx="2275205" cy="2986405"/>
          </a:xfrm>
          <a:prstGeom prst="rect">
            <a:avLst/>
          </a:prstGeo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2444115" y="2527935"/>
            <a:ext cx="2274570" cy="2990850"/>
          </a:xfrm>
          <a:prstGeom prst="rect">
            <a:avLst/>
          </a:prstGeo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1110615" y="2327910"/>
            <a:ext cx="2274570" cy="29851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5"/>
          <p:cNvSpPr>
            <a:spLocks noGrp="1"/>
          </p:cNvSpPr>
          <p:nvPr>
            <p:ph type="title"/>
          </p:nvPr>
        </p:nvSpPr>
        <p:spPr>
          <a:xfrm>
            <a:off x="831850" y="3251200"/>
            <a:ext cx="10515600" cy="15875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srgbClr val="8865DB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Problem </a:t>
            </a:r>
            <a:endParaRPr kumimoji="0" lang="zh-CN" altLang="en-US" sz="5400" b="0" i="0" u="none" strike="noStrike" kern="1200" cap="none" spc="0" normalizeH="0" baseline="0" noProof="0">
              <a:ln>
                <a:noFill/>
              </a:ln>
              <a:solidFill>
                <a:srgbClr val="8865DB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2291" name="文本占位符 6"/>
          <p:cNvSpPr>
            <a:spLocks noGrp="1"/>
          </p:cNvSpPr>
          <p:nvPr>
            <p:ph type="body" idx="1"/>
          </p:nvPr>
        </p:nvSpPr>
        <p:spPr>
          <a:xfrm>
            <a:off x="3133725" y="4838700"/>
            <a:ext cx="5924550" cy="90011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196A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We seek to provide a complete guide for expatriates in the holy city of Makkah, directing them to the locations of hotels and restaurants, as well as the locations of ATMs.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196A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9460" name="文本占位符 7"/>
          <p:cNvSpPr>
            <a:spLocks noGrp="1"/>
          </p:cNvSpPr>
          <p:nvPr/>
        </p:nvSpPr>
        <p:spPr>
          <a:xfrm>
            <a:off x="3317875" y="-6350"/>
            <a:ext cx="5629275" cy="28336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3196A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ONE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3196A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RESTURANTS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4" name="Picture Placeholder 3" descr="allrest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550545" y="1691005"/>
            <a:ext cx="4715510" cy="5102860"/>
          </a:xfrm>
          <a:prstGeom prst="rect">
            <a:avLst/>
          </a:prstGeom>
        </p:spPr>
      </p:pic>
      <p:pic>
        <p:nvPicPr>
          <p:cNvPr id="6" name="Picture Placeholder 5" descr="allrest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080250" y="1691005"/>
            <a:ext cx="4705985" cy="51028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TOP RATED RESTURANTS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3" name="Picture Placeholder 2" descr="toprest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45160" y="1691005"/>
            <a:ext cx="4711700" cy="5098415"/>
          </a:xfrm>
          <a:prstGeom prst="rect">
            <a:avLst/>
          </a:prstGeom>
        </p:spPr>
      </p:pic>
      <p:pic>
        <p:nvPicPr>
          <p:cNvPr id="9" name="Picture Placeholder 8" descr="toprest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903720" y="1647190"/>
            <a:ext cx="4644390" cy="51422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BAD RATED RESTURANTS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3" name="Picture Placeholder 2" descr="badrest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592455" y="1691005"/>
            <a:ext cx="4448175" cy="5076190"/>
          </a:xfrm>
          <a:prstGeom prst="rect">
            <a:avLst/>
          </a:prstGeom>
        </p:spPr>
      </p:pic>
      <p:pic>
        <p:nvPicPr>
          <p:cNvPr id="4" name="Picture Placeholder 3" descr="badrest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414770" y="1771650"/>
            <a:ext cx="5449570" cy="48717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5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RESTURANTS WITH FASTEST DELIVER SERVICES</a:t>
            </a:r>
          </a:p>
        </p:txBody>
      </p:sp>
      <p:pic>
        <p:nvPicPr>
          <p:cNvPr id="4" name="Picture Placeholder 3" descr="fast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1955800"/>
            <a:ext cx="4474845" cy="4763135"/>
          </a:xfrm>
          <a:prstGeom prst="rect">
            <a:avLst/>
          </a:prstGeom>
        </p:spPr>
      </p:pic>
      <p:pic>
        <p:nvPicPr>
          <p:cNvPr id="6" name="Picture Placeholder 5" descr="fast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511925" y="1955800"/>
            <a:ext cx="4841875" cy="47631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2625" y="0"/>
            <a:ext cx="10515600" cy="121158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5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RESTURANTS NEAR BY EL-HARAM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(1KM DISTANCE)</a:t>
            </a:r>
          </a:p>
        </p:txBody>
      </p:sp>
      <p:pic>
        <p:nvPicPr>
          <p:cNvPr id="4" name="Picture Placeholder 3" descr="REST NEARBY HARAM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3117850" y="1957070"/>
            <a:ext cx="6177915" cy="47428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5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RESTURANTS PROVIDE BEST EQYPTIAN FOOD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4" name="Picture Placeholder 3" descr="egy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2008505"/>
            <a:ext cx="4449445" cy="4725035"/>
          </a:xfrm>
          <a:prstGeom prst="rect">
            <a:avLst/>
          </a:prstGeom>
        </p:spPr>
      </p:pic>
      <p:pic>
        <p:nvPicPr>
          <p:cNvPr id="6" name="Picture Placeholder 5" descr="egy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696075" y="2009140"/>
            <a:ext cx="4844415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08050" y="355600"/>
            <a:ext cx="10515600" cy="1325563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SUmmary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6391" name="矩形 39"/>
          <p:cNvSpPr>
            <a:spLocks noChangeArrowheads="1"/>
          </p:cNvSpPr>
          <p:nvPr/>
        </p:nvSpPr>
        <p:spPr bwMode="auto">
          <a:xfrm>
            <a:off x="8567420" y="1988185"/>
            <a:ext cx="2535238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Find Resturants Provide best french or egyptian , etc.... food</a:t>
            </a:r>
          </a:p>
        </p:txBody>
      </p:sp>
      <p:sp>
        <p:nvSpPr>
          <p:cNvPr id="16392" name="矩形 31"/>
          <p:cNvSpPr>
            <a:spLocks noChangeArrowheads="1"/>
          </p:cNvSpPr>
          <p:nvPr/>
        </p:nvSpPr>
        <p:spPr bwMode="auto">
          <a:xfrm>
            <a:off x="8567420" y="2873693"/>
            <a:ext cx="2847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Maybe he would like to try something new.</a:t>
            </a:r>
          </a:p>
        </p:txBody>
      </p:sp>
      <p:sp>
        <p:nvSpPr>
          <p:cNvPr id="16393" name="矩形 39"/>
          <p:cNvSpPr>
            <a:spLocks noChangeArrowheads="1"/>
          </p:cNvSpPr>
          <p:nvPr/>
        </p:nvSpPr>
        <p:spPr bwMode="auto">
          <a:xfrm>
            <a:off x="8655050" y="4483100"/>
            <a:ext cx="253523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Resturants nearby EL-HARAM</a:t>
            </a:r>
          </a:p>
        </p:txBody>
      </p:sp>
      <p:sp>
        <p:nvSpPr>
          <p:cNvPr id="16394" name="矩形 34"/>
          <p:cNvSpPr>
            <a:spLocks noChangeArrowheads="1"/>
          </p:cNvSpPr>
          <p:nvPr/>
        </p:nvSpPr>
        <p:spPr bwMode="auto">
          <a:xfrm>
            <a:off x="8655050" y="4985703"/>
            <a:ext cx="2847975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If the user doesn’t want to go far.</a:t>
            </a:r>
          </a:p>
        </p:txBody>
      </p:sp>
      <p:sp>
        <p:nvSpPr>
          <p:cNvPr id="16395" name="矩形 39"/>
          <p:cNvSpPr>
            <a:spLocks noChangeArrowheads="1"/>
          </p:cNvSpPr>
          <p:nvPr/>
        </p:nvSpPr>
        <p:spPr bwMode="auto">
          <a:xfrm>
            <a:off x="3328988" y="2203450"/>
            <a:ext cx="2535238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TOP RATED Resturants</a:t>
            </a:r>
          </a:p>
        </p:txBody>
      </p:sp>
      <p:sp>
        <p:nvSpPr>
          <p:cNvPr id="16396" name="矩形 36"/>
          <p:cNvSpPr>
            <a:spLocks noChangeArrowheads="1"/>
          </p:cNvSpPr>
          <p:nvPr/>
        </p:nvSpPr>
        <p:spPr bwMode="auto">
          <a:xfrm>
            <a:off x="3328988" y="2557463"/>
            <a:ext cx="284797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WE Did gived The user a tip for the top rated resturants in mecca city. now he would be able to find the most beautiful </a:t>
            </a:r>
            <a:r>
              <a:rPr lang="en-US" altLang="zh-CN" sz="1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resturants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with the top customer service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 </a:t>
            </a:r>
          </a:p>
        </p:txBody>
      </p:sp>
      <p:sp>
        <p:nvSpPr>
          <p:cNvPr id="16397" name="矩形 39"/>
          <p:cNvSpPr>
            <a:spLocks noChangeArrowheads="1"/>
          </p:cNvSpPr>
          <p:nvPr/>
        </p:nvSpPr>
        <p:spPr bwMode="auto">
          <a:xfrm>
            <a:off x="3328988" y="4483100"/>
            <a:ext cx="253523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Resturants with best delivery serivce</a:t>
            </a:r>
          </a:p>
        </p:txBody>
      </p:sp>
      <p:sp>
        <p:nvSpPr>
          <p:cNvPr id="16398" name="矩形 38"/>
          <p:cNvSpPr>
            <a:spLocks noChangeArrowheads="1"/>
          </p:cNvSpPr>
          <p:nvPr/>
        </p:nvSpPr>
        <p:spPr bwMode="auto">
          <a:xfrm>
            <a:off x="3328988" y="4985703"/>
            <a:ext cx="264636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If the user have no time, definitly he will search for this type of resturants.</a:t>
            </a:r>
          </a:p>
        </p:txBody>
      </p:sp>
      <p:pic>
        <p:nvPicPr>
          <p:cNvPr id="14" name="Picture Placeholder 13" descr="REST NEARBY HARAM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6569710" y="4194810"/>
            <a:ext cx="1461770" cy="1892300"/>
          </a:xfrm>
          <a:prstGeom prst="rect">
            <a:avLst/>
          </a:prstGeom>
        </p:spPr>
      </p:pic>
      <p:pic>
        <p:nvPicPr>
          <p:cNvPr id="3" name="Picture Placeholder 2" descr="toprest1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313815" y="1920875"/>
            <a:ext cx="1461770" cy="1892300"/>
          </a:xfrm>
          <a:prstGeom prst="rect">
            <a:avLst/>
          </a:prstGeom>
        </p:spPr>
      </p:pic>
      <p:pic>
        <p:nvPicPr>
          <p:cNvPr id="7" name="Picture Placeholder 6" descr="fast1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tretch>
            <a:fillRect/>
          </a:stretch>
        </p:blipFill>
        <p:spPr>
          <a:xfrm>
            <a:off x="1313815" y="4194810"/>
            <a:ext cx="1461770" cy="1892300"/>
          </a:xfrm>
          <a:prstGeom prst="rect">
            <a:avLst/>
          </a:prstGeom>
        </p:spPr>
      </p:pic>
      <p:pic>
        <p:nvPicPr>
          <p:cNvPr id="10" name="Picture Placeholder 9" descr="egy1"/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tretch>
            <a:fillRect/>
          </a:stretch>
        </p:blipFill>
        <p:spPr>
          <a:xfrm>
            <a:off x="6569710" y="1920875"/>
            <a:ext cx="146177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5"/>
          <p:cNvSpPr>
            <a:spLocks noGrp="1"/>
          </p:cNvSpPr>
          <p:nvPr>
            <p:ph type="title"/>
          </p:nvPr>
        </p:nvSpPr>
        <p:spPr>
          <a:xfrm>
            <a:off x="831850" y="3251200"/>
            <a:ext cx="10515600" cy="15875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srgbClr val="8865DB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ATM</a:t>
            </a:r>
            <a:endParaRPr kumimoji="0" lang="zh-CN" altLang="en-US" sz="5400" b="0" i="0" u="none" strike="noStrike" kern="1200" cap="none" spc="0" normalizeH="0" baseline="0" noProof="0">
              <a:ln>
                <a:noFill/>
              </a:ln>
              <a:solidFill>
                <a:srgbClr val="8865DB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9459" name="文本占位符 6"/>
          <p:cNvSpPr>
            <a:spLocks noGrp="1"/>
          </p:cNvSpPr>
          <p:nvPr>
            <p:ph type="body" idx="1"/>
          </p:nvPr>
        </p:nvSpPr>
        <p:spPr>
          <a:xfrm>
            <a:off x="3133725" y="4838700"/>
            <a:ext cx="5924550" cy="90011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noProof="0">
                <a:ln>
                  <a:noFill/>
                </a:ln>
                <a:solidFill>
                  <a:srgbClr val="3196AE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We would give the help to the users to find the ATMs near by them..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3196AE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  <p:sp>
        <p:nvSpPr>
          <p:cNvPr id="19460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317875" y="-6350"/>
            <a:ext cx="5629275" cy="2833688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3196A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Four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3196A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ATM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8445" name="矩形 22"/>
          <p:cNvSpPr>
            <a:spLocks noChangeArrowheads="1"/>
          </p:cNvSpPr>
          <p:nvPr/>
        </p:nvSpPr>
        <p:spPr bwMode="auto">
          <a:xfrm>
            <a:off x="8075613" y="3012758"/>
            <a:ext cx="34401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We provide the user about all ATMs in mecca city </a:t>
            </a:r>
          </a:p>
        </p:txBody>
      </p:sp>
      <p:sp>
        <p:nvSpPr>
          <p:cNvPr id="18446" name="矩形 23"/>
          <p:cNvSpPr>
            <a:spLocks noChangeArrowheads="1"/>
          </p:cNvSpPr>
          <p:nvPr/>
        </p:nvSpPr>
        <p:spPr bwMode="auto">
          <a:xfrm>
            <a:off x="8075613" y="4233863"/>
            <a:ext cx="344011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Provide him with information Such as The Bank name, and which ATMs are near by him. </a:t>
            </a:r>
          </a:p>
        </p:txBody>
      </p:sp>
      <p:sp>
        <p:nvSpPr>
          <p:cNvPr id="25675" name="Freeform 82"/>
          <p:cNvSpPr>
            <a:spLocks noEditPoints="1"/>
          </p:cNvSpPr>
          <p:nvPr/>
        </p:nvSpPr>
        <p:spPr>
          <a:xfrm>
            <a:off x="7402830" y="4330065"/>
            <a:ext cx="487680" cy="45275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5" h="135">
                <a:moveTo>
                  <a:pt x="48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4"/>
                  <a:pt x="48" y="135"/>
                  <a:pt x="48" y="135"/>
                </a:cubicBezTo>
                <a:cubicBezTo>
                  <a:pt x="48" y="135"/>
                  <a:pt x="95" y="74"/>
                  <a:pt x="95" y="47"/>
                </a:cubicBezTo>
                <a:cubicBezTo>
                  <a:pt x="95" y="21"/>
                  <a:pt x="74" y="0"/>
                  <a:pt x="48" y="0"/>
                </a:cubicBezTo>
                <a:close/>
                <a:moveTo>
                  <a:pt x="48" y="55"/>
                </a:moveTo>
                <a:cubicBezTo>
                  <a:pt x="39" y="55"/>
                  <a:pt x="33" y="49"/>
                  <a:pt x="33" y="40"/>
                </a:cubicBezTo>
                <a:cubicBezTo>
                  <a:pt x="33" y="32"/>
                  <a:pt x="39" y="26"/>
                  <a:pt x="48" y="26"/>
                </a:cubicBezTo>
                <a:cubicBezTo>
                  <a:pt x="56" y="26"/>
                  <a:pt x="62" y="32"/>
                  <a:pt x="62" y="40"/>
                </a:cubicBezTo>
                <a:cubicBezTo>
                  <a:pt x="62" y="49"/>
                  <a:pt x="56" y="55"/>
                  <a:pt x="48" y="55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Freeform 14"/>
          <p:cNvSpPr>
            <a:spLocks noChangeAspect="1" noEditPoints="1"/>
          </p:cNvSpPr>
          <p:nvPr/>
        </p:nvSpPr>
        <p:spPr>
          <a:xfrm>
            <a:off x="7510780" y="3013075"/>
            <a:ext cx="379730" cy="55181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1" h="205">
                <a:moveTo>
                  <a:pt x="74" y="0"/>
                </a:moveTo>
                <a:cubicBezTo>
                  <a:pt x="78" y="1"/>
                  <a:pt x="83" y="1"/>
                  <a:pt x="88" y="3"/>
                </a:cubicBezTo>
                <a:cubicBezTo>
                  <a:pt x="100" y="6"/>
                  <a:pt x="110" y="12"/>
                  <a:pt x="119" y="21"/>
                </a:cubicBezTo>
                <a:cubicBezTo>
                  <a:pt x="128" y="30"/>
                  <a:pt x="134" y="40"/>
                  <a:pt x="137" y="53"/>
                </a:cubicBezTo>
                <a:cubicBezTo>
                  <a:pt x="141" y="70"/>
                  <a:pt x="139" y="86"/>
                  <a:pt x="130" y="102"/>
                </a:cubicBezTo>
                <a:cubicBezTo>
                  <a:pt x="128" y="107"/>
                  <a:pt x="125" y="112"/>
                  <a:pt x="122" y="117"/>
                </a:cubicBezTo>
                <a:cubicBezTo>
                  <a:pt x="119" y="123"/>
                  <a:pt x="117" y="130"/>
                  <a:pt x="117" y="138"/>
                </a:cubicBezTo>
                <a:cubicBezTo>
                  <a:pt x="117" y="139"/>
                  <a:pt x="116" y="139"/>
                  <a:pt x="116" y="140"/>
                </a:cubicBezTo>
                <a:cubicBezTo>
                  <a:pt x="116" y="142"/>
                  <a:pt x="115" y="147"/>
                  <a:pt x="116" y="149"/>
                </a:cubicBezTo>
                <a:cubicBezTo>
                  <a:pt x="117" y="153"/>
                  <a:pt x="116" y="156"/>
                  <a:pt x="115" y="160"/>
                </a:cubicBezTo>
                <a:cubicBezTo>
                  <a:pt x="115" y="160"/>
                  <a:pt x="114" y="161"/>
                  <a:pt x="115" y="162"/>
                </a:cubicBezTo>
                <a:cubicBezTo>
                  <a:pt x="118" y="171"/>
                  <a:pt x="115" y="181"/>
                  <a:pt x="106" y="186"/>
                </a:cubicBezTo>
                <a:cubicBezTo>
                  <a:pt x="105" y="186"/>
                  <a:pt x="104" y="187"/>
                  <a:pt x="104" y="188"/>
                </a:cubicBezTo>
                <a:cubicBezTo>
                  <a:pt x="100" y="198"/>
                  <a:pt x="93" y="204"/>
                  <a:pt x="82" y="204"/>
                </a:cubicBezTo>
                <a:cubicBezTo>
                  <a:pt x="74" y="205"/>
                  <a:pt x="65" y="205"/>
                  <a:pt x="56" y="204"/>
                </a:cubicBezTo>
                <a:cubicBezTo>
                  <a:pt x="46" y="203"/>
                  <a:pt x="40" y="198"/>
                  <a:pt x="37" y="189"/>
                </a:cubicBezTo>
                <a:cubicBezTo>
                  <a:pt x="36" y="187"/>
                  <a:pt x="35" y="186"/>
                  <a:pt x="33" y="185"/>
                </a:cubicBezTo>
                <a:cubicBezTo>
                  <a:pt x="25" y="181"/>
                  <a:pt x="22" y="171"/>
                  <a:pt x="25" y="163"/>
                </a:cubicBezTo>
                <a:cubicBezTo>
                  <a:pt x="25" y="161"/>
                  <a:pt x="26" y="161"/>
                  <a:pt x="25" y="159"/>
                </a:cubicBezTo>
                <a:cubicBezTo>
                  <a:pt x="23" y="155"/>
                  <a:pt x="23" y="151"/>
                  <a:pt x="25" y="146"/>
                </a:cubicBezTo>
                <a:cubicBezTo>
                  <a:pt x="25" y="145"/>
                  <a:pt x="25" y="144"/>
                  <a:pt x="25" y="143"/>
                </a:cubicBezTo>
                <a:cubicBezTo>
                  <a:pt x="24" y="140"/>
                  <a:pt x="23" y="137"/>
                  <a:pt x="23" y="133"/>
                </a:cubicBezTo>
                <a:cubicBezTo>
                  <a:pt x="22" y="126"/>
                  <a:pt x="19" y="119"/>
                  <a:pt x="15" y="113"/>
                </a:cubicBezTo>
                <a:cubicBezTo>
                  <a:pt x="12" y="107"/>
                  <a:pt x="9" y="101"/>
                  <a:pt x="6" y="94"/>
                </a:cubicBezTo>
                <a:cubicBezTo>
                  <a:pt x="1" y="83"/>
                  <a:pt x="0" y="70"/>
                  <a:pt x="2" y="58"/>
                </a:cubicBezTo>
                <a:cubicBezTo>
                  <a:pt x="7" y="33"/>
                  <a:pt x="21" y="16"/>
                  <a:pt x="43" y="6"/>
                </a:cubicBezTo>
                <a:cubicBezTo>
                  <a:pt x="50" y="3"/>
                  <a:pt x="57" y="1"/>
                  <a:pt x="64" y="0"/>
                </a:cubicBezTo>
                <a:cubicBezTo>
                  <a:pt x="65" y="0"/>
                  <a:pt x="65" y="0"/>
                  <a:pt x="66" y="0"/>
                </a:cubicBezTo>
                <a:cubicBezTo>
                  <a:pt x="69" y="0"/>
                  <a:pt x="71" y="0"/>
                  <a:pt x="74" y="0"/>
                </a:cubicBezTo>
                <a:close/>
                <a:moveTo>
                  <a:pt x="70" y="141"/>
                </a:moveTo>
                <a:cubicBezTo>
                  <a:pt x="79" y="141"/>
                  <a:pt x="88" y="141"/>
                  <a:pt x="97" y="141"/>
                </a:cubicBezTo>
                <a:cubicBezTo>
                  <a:pt x="102" y="141"/>
                  <a:pt x="103" y="140"/>
                  <a:pt x="104" y="135"/>
                </a:cubicBezTo>
                <a:cubicBezTo>
                  <a:pt x="105" y="129"/>
                  <a:pt x="106" y="123"/>
                  <a:pt x="108" y="118"/>
                </a:cubicBezTo>
                <a:cubicBezTo>
                  <a:pt x="111" y="110"/>
                  <a:pt x="115" y="104"/>
                  <a:pt x="118" y="97"/>
                </a:cubicBezTo>
                <a:cubicBezTo>
                  <a:pt x="122" y="90"/>
                  <a:pt x="125" y="82"/>
                  <a:pt x="126" y="74"/>
                </a:cubicBezTo>
                <a:cubicBezTo>
                  <a:pt x="127" y="55"/>
                  <a:pt x="120" y="38"/>
                  <a:pt x="105" y="26"/>
                </a:cubicBezTo>
                <a:cubicBezTo>
                  <a:pt x="86" y="10"/>
                  <a:pt x="61" y="9"/>
                  <a:pt x="40" y="21"/>
                </a:cubicBezTo>
                <a:cubicBezTo>
                  <a:pt x="21" y="34"/>
                  <a:pt x="11" y="56"/>
                  <a:pt x="15" y="80"/>
                </a:cubicBezTo>
                <a:cubicBezTo>
                  <a:pt x="16" y="88"/>
                  <a:pt x="20" y="95"/>
                  <a:pt x="24" y="102"/>
                </a:cubicBezTo>
                <a:cubicBezTo>
                  <a:pt x="30" y="113"/>
                  <a:pt x="35" y="124"/>
                  <a:pt x="36" y="136"/>
                </a:cubicBezTo>
                <a:cubicBezTo>
                  <a:pt x="36" y="140"/>
                  <a:pt x="38" y="141"/>
                  <a:pt x="42" y="141"/>
                </a:cubicBezTo>
                <a:cubicBezTo>
                  <a:pt x="52" y="141"/>
                  <a:pt x="61" y="141"/>
                  <a:pt x="70" y="141"/>
                </a:cubicBezTo>
                <a:close/>
                <a:moveTo>
                  <a:pt x="70" y="147"/>
                </a:moveTo>
                <a:cubicBezTo>
                  <a:pt x="61" y="147"/>
                  <a:pt x="52" y="147"/>
                  <a:pt x="43" y="147"/>
                </a:cubicBezTo>
                <a:cubicBezTo>
                  <a:pt x="40" y="147"/>
                  <a:pt x="38" y="148"/>
                  <a:pt x="37" y="150"/>
                </a:cubicBezTo>
                <a:cubicBezTo>
                  <a:pt x="35" y="154"/>
                  <a:pt x="38" y="158"/>
                  <a:pt x="43" y="158"/>
                </a:cubicBezTo>
                <a:cubicBezTo>
                  <a:pt x="55" y="158"/>
                  <a:pt x="68" y="158"/>
                  <a:pt x="81" y="158"/>
                </a:cubicBezTo>
                <a:cubicBezTo>
                  <a:pt x="86" y="158"/>
                  <a:pt x="92" y="158"/>
                  <a:pt x="97" y="158"/>
                </a:cubicBezTo>
                <a:cubicBezTo>
                  <a:pt x="100" y="158"/>
                  <a:pt x="102" y="157"/>
                  <a:pt x="103" y="155"/>
                </a:cubicBezTo>
                <a:cubicBezTo>
                  <a:pt x="105" y="151"/>
                  <a:pt x="102" y="147"/>
                  <a:pt x="97" y="147"/>
                </a:cubicBezTo>
                <a:cubicBezTo>
                  <a:pt x="88" y="147"/>
                  <a:pt x="79" y="147"/>
                  <a:pt x="70" y="147"/>
                </a:cubicBezTo>
                <a:close/>
                <a:moveTo>
                  <a:pt x="70" y="164"/>
                </a:moveTo>
                <a:cubicBezTo>
                  <a:pt x="61" y="164"/>
                  <a:pt x="52" y="164"/>
                  <a:pt x="43" y="164"/>
                </a:cubicBezTo>
                <a:cubicBezTo>
                  <a:pt x="40" y="164"/>
                  <a:pt x="38" y="165"/>
                  <a:pt x="37" y="167"/>
                </a:cubicBezTo>
                <a:cubicBezTo>
                  <a:pt x="35" y="171"/>
                  <a:pt x="38" y="175"/>
                  <a:pt x="43" y="175"/>
                </a:cubicBezTo>
                <a:cubicBezTo>
                  <a:pt x="55" y="175"/>
                  <a:pt x="68" y="175"/>
                  <a:pt x="81" y="175"/>
                </a:cubicBezTo>
                <a:cubicBezTo>
                  <a:pt x="86" y="175"/>
                  <a:pt x="92" y="175"/>
                  <a:pt x="97" y="175"/>
                </a:cubicBezTo>
                <a:cubicBezTo>
                  <a:pt x="100" y="175"/>
                  <a:pt x="102" y="174"/>
                  <a:pt x="103" y="171"/>
                </a:cubicBezTo>
                <a:cubicBezTo>
                  <a:pt x="105" y="168"/>
                  <a:pt x="102" y="164"/>
                  <a:pt x="97" y="164"/>
                </a:cubicBezTo>
                <a:cubicBezTo>
                  <a:pt x="88" y="164"/>
                  <a:pt x="79" y="164"/>
                  <a:pt x="70" y="164"/>
                </a:cubicBezTo>
                <a:close/>
                <a:moveTo>
                  <a:pt x="48" y="181"/>
                </a:moveTo>
                <a:cubicBezTo>
                  <a:pt x="48" y="186"/>
                  <a:pt x="52" y="191"/>
                  <a:pt x="58" y="191"/>
                </a:cubicBezTo>
                <a:cubicBezTo>
                  <a:pt x="66" y="192"/>
                  <a:pt x="74" y="192"/>
                  <a:pt x="82" y="191"/>
                </a:cubicBezTo>
                <a:cubicBezTo>
                  <a:pt x="88" y="191"/>
                  <a:pt x="92" y="186"/>
                  <a:pt x="92" y="181"/>
                </a:cubicBezTo>
                <a:cubicBezTo>
                  <a:pt x="77" y="181"/>
                  <a:pt x="63" y="181"/>
                  <a:pt x="48" y="18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110615" y="2331720"/>
            <a:ext cx="2274570" cy="2977515"/>
          </a:xfrm>
          <a:prstGeom prst="rect">
            <a:avLst/>
          </a:prstGeo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2444115" y="2556510"/>
            <a:ext cx="2274570" cy="2933065"/>
          </a:xfrm>
          <a:prstGeom prst="rect">
            <a:avLst/>
          </a:prstGeo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3793490" y="2922270"/>
            <a:ext cx="2275205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5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ATMs IN MECCA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3" name="Picture Placeholder 2" descr="ATm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382270" y="2017395"/>
            <a:ext cx="4667250" cy="4745990"/>
          </a:xfrm>
          <a:prstGeom prst="rect">
            <a:avLst/>
          </a:prstGeom>
        </p:spPr>
      </p:pic>
      <p:pic>
        <p:nvPicPr>
          <p:cNvPr id="6" name="Picture Placeholder 5" descr="atm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661150" y="2017395"/>
            <a:ext cx="4692650" cy="4745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WE SHOULD : 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3" name="任意多边形 2"/>
          <p:cNvSpPr>
            <a:spLocks noChangeAspect="1"/>
          </p:cNvSpPr>
          <p:nvPr/>
        </p:nvSpPr>
        <p:spPr>
          <a:xfrm>
            <a:off x="4630738" y="2606675"/>
            <a:ext cx="2730500" cy="2730500"/>
          </a:xfrm>
          <a:custGeom>
            <a:avLst/>
            <a:gdLst>
              <a:gd name="connsiteX0" fmla="*/ 1440000 w 2880000"/>
              <a:gd name="connsiteY0" fmla="*/ 270000 h 2880000"/>
              <a:gd name="connsiteX1" fmla="*/ 270000 w 2880000"/>
              <a:gd name="connsiteY1" fmla="*/ 1440000 h 2880000"/>
              <a:gd name="connsiteX2" fmla="*/ 1440000 w 2880000"/>
              <a:gd name="connsiteY2" fmla="*/ 2610000 h 2880000"/>
              <a:gd name="connsiteX3" fmla="*/ 2610000 w 2880000"/>
              <a:gd name="connsiteY3" fmla="*/ 1440000 h 2880000"/>
              <a:gd name="connsiteX4" fmla="*/ 1440000 w 2880000"/>
              <a:gd name="connsiteY4" fmla="*/ 270000 h 2880000"/>
              <a:gd name="connsiteX5" fmla="*/ 1440000 w 2880000"/>
              <a:gd name="connsiteY5" fmla="*/ 0 h 2880000"/>
              <a:gd name="connsiteX6" fmla="*/ 2880000 w 2880000"/>
              <a:gd name="connsiteY6" fmla="*/ 1440000 h 2880000"/>
              <a:gd name="connsiteX7" fmla="*/ 1440000 w 2880000"/>
              <a:gd name="connsiteY7" fmla="*/ 2880000 h 2880000"/>
              <a:gd name="connsiteX8" fmla="*/ 0 w 2880000"/>
              <a:gd name="connsiteY8" fmla="*/ 1440000 h 2880000"/>
              <a:gd name="connsiteX9" fmla="*/ 1440000 w 2880000"/>
              <a:gd name="connsiteY9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80000" h="2880000">
                <a:moveTo>
                  <a:pt x="1440000" y="270000"/>
                </a:moveTo>
                <a:cubicBezTo>
                  <a:pt x="793827" y="270000"/>
                  <a:pt x="270000" y="793827"/>
                  <a:pt x="270000" y="1440000"/>
                </a:cubicBezTo>
                <a:cubicBezTo>
                  <a:pt x="270000" y="2086173"/>
                  <a:pt x="793827" y="2610000"/>
                  <a:pt x="1440000" y="2610000"/>
                </a:cubicBezTo>
                <a:cubicBezTo>
                  <a:pt x="2086173" y="2610000"/>
                  <a:pt x="2610000" y="2086173"/>
                  <a:pt x="2610000" y="1440000"/>
                </a:cubicBezTo>
                <a:cubicBezTo>
                  <a:pt x="2610000" y="793827"/>
                  <a:pt x="2086173" y="270000"/>
                  <a:pt x="1440000" y="270000"/>
                </a:cubicBezTo>
                <a:close/>
                <a:moveTo>
                  <a:pt x="1440000" y="0"/>
                </a:moveTo>
                <a:cubicBezTo>
                  <a:pt x="2235291" y="0"/>
                  <a:pt x="2880000" y="644710"/>
                  <a:pt x="2880000" y="1440000"/>
                </a:cubicBezTo>
                <a:cubicBezTo>
                  <a:pt x="2880000" y="2235291"/>
                  <a:pt x="2235291" y="2880000"/>
                  <a:pt x="1440000" y="2880000"/>
                </a:cubicBezTo>
                <a:cubicBezTo>
                  <a:pt x="644710" y="2880000"/>
                  <a:pt x="0" y="2235291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pattFill prst="narVert">
            <a:fgClr>
              <a:srgbClr val="2F729B"/>
            </a:fgClr>
            <a:bgClr>
              <a:srgbClr val="283C4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5570538" y="2260600"/>
            <a:ext cx="854075" cy="8524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5570538" y="4802188"/>
            <a:ext cx="854075" cy="852488"/>
          </a:xfrm>
          <a:prstGeom prst="ellipse">
            <a:avLst/>
          </a:prstGeom>
          <a:solidFill>
            <a:srgbClr val="886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4267200" y="3544888"/>
            <a:ext cx="854075" cy="852488"/>
          </a:xfrm>
          <a:prstGeom prst="ellipse">
            <a:avLst/>
          </a:prstGeom>
          <a:solidFill>
            <a:srgbClr val="CB3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6883400" y="3544888"/>
            <a:ext cx="854075" cy="852488"/>
          </a:xfrm>
          <a:prstGeom prst="ellipse">
            <a:avLst/>
          </a:prstGeom>
          <a:solidFill>
            <a:srgbClr val="F56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" name="直接连接符 12"/>
          <p:cNvCxnSpPr>
            <a:cxnSpLocks noChangeAspect="1"/>
          </p:cNvCxnSpPr>
          <p:nvPr/>
        </p:nvCxnSpPr>
        <p:spPr>
          <a:xfrm rot="16200000" flipH="1">
            <a:off x="3859213" y="3221038"/>
            <a:ext cx="339725" cy="342900"/>
          </a:xfrm>
          <a:prstGeom prst="line">
            <a:avLst/>
          </a:prstGeom>
          <a:ln w="19050">
            <a:solidFill>
              <a:srgbClr val="2F729B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cxnSpLocks noChangeAspect="1"/>
          </p:cNvCxnSpPr>
          <p:nvPr/>
        </p:nvCxnSpPr>
        <p:spPr>
          <a:xfrm rot="10800000">
            <a:off x="7737475" y="4397375"/>
            <a:ext cx="339725" cy="342900"/>
          </a:xfrm>
          <a:prstGeom prst="line">
            <a:avLst/>
          </a:prstGeom>
          <a:ln w="19050">
            <a:solidFill>
              <a:srgbClr val="2F729B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 noChangeAspect="1"/>
          </p:cNvCxnSpPr>
          <p:nvPr/>
        </p:nvCxnSpPr>
        <p:spPr>
          <a:xfrm rot="5400000">
            <a:off x="6542088" y="2081213"/>
            <a:ext cx="341313" cy="341313"/>
          </a:xfrm>
          <a:prstGeom prst="line">
            <a:avLst/>
          </a:prstGeom>
          <a:ln w="19050">
            <a:solidFill>
              <a:srgbClr val="2F729B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 noChangeAspect="1"/>
          </p:cNvCxnSpPr>
          <p:nvPr/>
        </p:nvCxnSpPr>
        <p:spPr>
          <a:xfrm rot="5400000">
            <a:off x="5227638" y="5711825"/>
            <a:ext cx="342900" cy="342900"/>
          </a:xfrm>
          <a:prstGeom prst="line">
            <a:avLst/>
          </a:prstGeom>
          <a:ln w="19050">
            <a:solidFill>
              <a:srgbClr val="2F729B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4" name="矩形 16"/>
          <p:cNvSpPr>
            <a:spLocks noChangeArrowheads="1"/>
          </p:cNvSpPr>
          <p:nvPr/>
        </p:nvSpPr>
        <p:spPr bwMode="auto">
          <a:xfrm>
            <a:off x="2014538" y="2957513"/>
            <a:ext cx="1811338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CB3416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RESTURANTS</a:t>
            </a:r>
          </a:p>
        </p:txBody>
      </p:sp>
      <p:sp>
        <p:nvSpPr>
          <p:cNvPr id="27665" name="矩形 17"/>
          <p:cNvSpPr>
            <a:spLocks noChangeArrowheads="1"/>
          </p:cNvSpPr>
          <p:nvPr/>
        </p:nvSpPr>
        <p:spPr bwMode="auto">
          <a:xfrm>
            <a:off x="801688" y="3305175"/>
            <a:ext cx="302418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We also </a:t>
            </a:r>
            <a:r>
              <a:rPr lang="en-US" altLang="zh-CN" sz="1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should 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give a complete view about this city resturants, and we gave the user the ablity to search for any kind of resturants, also he can find which one provide best services.</a:t>
            </a:r>
          </a:p>
        </p:txBody>
      </p:sp>
      <p:sp>
        <p:nvSpPr>
          <p:cNvPr id="27666" name="矩形 18"/>
          <p:cNvSpPr>
            <a:spLocks noChangeArrowheads="1"/>
          </p:cNvSpPr>
          <p:nvPr/>
        </p:nvSpPr>
        <p:spPr bwMode="auto">
          <a:xfrm>
            <a:off x="3332163" y="5434013"/>
            <a:ext cx="1811338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8865DB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MECCA STREETS</a:t>
            </a:r>
          </a:p>
        </p:txBody>
      </p:sp>
      <p:sp>
        <p:nvSpPr>
          <p:cNvPr id="27667" name="矩形 19"/>
          <p:cNvSpPr>
            <a:spLocks noChangeArrowheads="1"/>
          </p:cNvSpPr>
          <p:nvPr/>
        </p:nvSpPr>
        <p:spPr bwMode="auto">
          <a:xfrm>
            <a:off x="2119313" y="5781675"/>
            <a:ext cx="302418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we </a:t>
            </a:r>
            <a:r>
              <a:rPr lang="en-US" altLang="zh-CN" sz="1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should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 give the user a complete view of the city’s streets to enable him to move faster.</a:t>
            </a:r>
          </a:p>
        </p:txBody>
      </p:sp>
      <p:sp>
        <p:nvSpPr>
          <p:cNvPr id="27668" name="矩形 20"/>
          <p:cNvSpPr>
            <a:spLocks noChangeArrowheads="1"/>
          </p:cNvSpPr>
          <p:nvPr/>
        </p:nvSpPr>
        <p:spPr bwMode="auto">
          <a:xfrm>
            <a:off x="7953375" y="4833938"/>
            <a:ext cx="18097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56A4A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ATMs</a:t>
            </a:r>
          </a:p>
        </p:txBody>
      </p:sp>
      <p:sp>
        <p:nvSpPr>
          <p:cNvPr id="27669" name="矩形 21"/>
          <p:cNvSpPr>
            <a:spLocks noChangeArrowheads="1"/>
          </p:cNvSpPr>
          <p:nvPr/>
        </p:nvSpPr>
        <p:spPr bwMode="auto">
          <a:xfrm>
            <a:off x="7953375" y="5191125"/>
            <a:ext cx="30416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Provide the user with the whole locations of ATMs, also he can search for specified Bank’s ATM.</a:t>
            </a:r>
          </a:p>
        </p:txBody>
      </p:sp>
      <p:sp>
        <p:nvSpPr>
          <p:cNvPr id="27670" name="矩形 22"/>
          <p:cNvSpPr>
            <a:spLocks noChangeArrowheads="1"/>
          </p:cNvSpPr>
          <p:nvPr/>
        </p:nvSpPr>
        <p:spPr bwMode="auto">
          <a:xfrm>
            <a:off x="7000875" y="1973263"/>
            <a:ext cx="18097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HOTELS</a:t>
            </a:r>
          </a:p>
        </p:txBody>
      </p:sp>
      <p:sp>
        <p:nvSpPr>
          <p:cNvPr id="27671" name="矩形 23"/>
          <p:cNvSpPr>
            <a:spLocks noChangeArrowheads="1"/>
          </p:cNvSpPr>
          <p:nvPr/>
        </p:nvSpPr>
        <p:spPr bwMode="auto">
          <a:xfrm>
            <a:off x="7000875" y="2359025"/>
            <a:ext cx="30416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we should give a complete informations about all hotels in mecca and we classified it from the rate,price ,also the location.</a:t>
            </a:r>
          </a:p>
        </p:txBody>
      </p:sp>
      <p:sp>
        <p:nvSpPr>
          <p:cNvPr id="2" name="椭圆 1"/>
          <p:cNvSpPr/>
          <p:nvPr/>
        </p:nvSpPr>
        <p:spPr>
          <a:xfrm>
            <a:off x="5438775" y="3416300"/>
            <a:ext cx="1114425" cy="1114425"/>
          </a:xfrm>
          <a:prstGeom prst="ellipse">
            <a:avLst/>
          </a:prstGeom>
          <a:solidFill>
            <a:srgbClr val="2F72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KSO_Shape"/>
          <p:cNvSpPr/>
          <p:nvPr/>
        </p:nvSpPr>
        <p:spPr bwMode="auto">
          <a:xfrm>
            <a:off x="5676900" y="3656013"/>
            <a:ext cx="623888" cy="627063"/>
          </a:xfrm>
          <a:custGeom>
            <a:avLst/>
            <a:gdLst>
              <a:gd name="T0" fmla="*/ 320867118 w 9789"/>
              <a:gd name="T1" fmla="*/ 52707385 h 9853"/>
              <a:gd name="T2" fmla="*/ 320680188 w 9789"/>
              <a:gd name="T3" fmla="*/ 51511177 h 9853"/>
              <a:gd name="T4" fmla="*/ 320418641 w 9789"/>
              <a:gd name="T5" fmla="*/ 50202831 h 9853"/>
              <a:gd name="T6" fmla="*/ 319148023 w 9789"/>
              <a:gd name="T7" fmla="*/ 46390124 h 9853"/>
              <a:gd name="T8" fmla="*/ 317802593 w 9789"/>
              <a:gd name="T9" fmla="*/ 43960200 h 9853"/>
              <a:gd name="T10" fmla="*/ 315747334 w 9789"/>
              <a:gd name="T11" fmla="*/ 40708185 h 9853"/>
              <a:gd name="T12" fmla="*/ 313243405 w 9789"/>
              <a:gd name="T13" fmla="*/ 37755078 h 9853"/>
              <a:gd name="T14" fmla="*/ 310515431 w 9789"/>
              <a:gd name="T15" fmla="*/ 35250524 h 9853"/>
              <a:gd name="T16" fmla="*/ 307600334 w 9789"/>
              <a:gd name="T17" fmla="*/ 33343977 h 9853"/>
              <a:gd name="T18" fmla="*/ 246199848 w 9789"/>
              <a:gd name="T19" fmla="*/ 1831723 h 9853"/>
              <a:gd name="T20" fmla="*/ 243247636 w 9789"/>
              <a:gd name="T21" fmla="*/ 822477 h 9853"/>
              <a:gd name="T22" fmla="*/ 236670303 w 9789"/>
              <a:gd name="T23" fmla="*/ 0 h 9853"/>
              <a:gd name="T24" fmla="*/ 229943543 w 9789"/>
              <a:gd name="T25" fmla="*/ 710339 h 9853"/>
              <a:gd name="T26" fmla="*/ 225346853 w 9789"/>
              <a:gd name="T27" fmla="*/ 2168139 h 9853"/>
              <a:gd name="T28" fmla="*/ 222656187 w 9789"/>
              <a:gd name="T29" fmla="*/ 3588623 h 9853"/>
              <a:gd name="T30" fmla="*/ 226580163 w 9789"/>
              <a:gd name="T31" fmla="*/ 129413554 h 9853"/>
              <a:gd name="T32" fmla="*/ 299490836 w 9789"/>
              <a:gd name="T33" fmla="*/ 152552547 h 9853"/>
              <a:gd name="T34" fmla="*/ 236221827 w 9789"/>
              <a:gd name="T35" fmla="*/ 364242264 h 9853"/>
              <a:gd name="T36" fmla="*/ 242126444 w 9789"/>
              <a:gd name="T37" fmla="*/ 367045725 h 9853"/>
              <a:gd name="T38" fmla="*/ 243471874 w 9789"/>
              <a:gd name="T39" fmla="*/ 367419649 h 9853"/>
              <a:gd name="T40" fmla="*/ 247059492 w 9789"/>
              <a:gd name="T41" fmla="*/ 368167303 h 9853"/>
              <a:gd name="T42" fmla="*/ 249937087 w 9789"/>
              <a:gd name="T43" fmla="*/ 368279441 h 9853"/>
              <a:gd name="T44" fmla="*/ 253823561 w 9789"/>
              <a:gd name="T45" fmla="*/ 368092479 h 9853"/>
              <a:gd name="T46" fmla="*/ 257598109 w 9789"/>
              <a:gd name="T47" fmla="*/ 367419649 h 9853"/>
              <a:gd name="T48" fmla="*/ 261073608 w 9789"/>
              <a:gd name="T49" fmla="*/ 366335580 h 9853"/>
              <a:gd name="T50" fmla="*/ 264212750 w 9789"/>
              <a:gd name="T51" fmla="*/ 364728133 h 9853"/>
              <a:gd name="T52" fmla="*/ 322361975 w 9789"/>
              <a:gd name="T53" fmla="*/ 327533941 h 9853"/>
              <a:gd name="T54" fmla="*/ 324716283 w 9789"/>
              <a:gd name="T55" fmla="*/ 325440626 h 9853"/>
              <a:gd name="T56" fmla="*/ 328715069 w 9789"/>
              <a:gd name="T57" fmla="*/ 320169733 h 9853"/>
              <a:gd name="T58" fmla="*/ 331443043 w 9789"/>
              <a:gd name="T59" fmla="*/ 314039240 h 9853"/>
              <a:gd name="T60" fmla="*/ 332526926 w 9789"/>
              <a:gd name="T61" fmla="*/ 309291918 h 9853"/>
              <a:gd name="T62" fmla="*/ 332639045 w 9789"/>
              <a:gd name="T63" fmla="*/ 306263987 h 9853"/>
              <a:gd name="T64" fmla="*/ 221983473 w 9789"/>
              <a:gd name="T65" fmla="*/ 246416671 h 9853"/>
              <a:gd name="T66" fmla="*/ 2466427 w 9789"/>
              <a:gd name="T67" fmla="*/ 226828986 h 9853"/>
              <a:gd name="T68" fmla="*/ 2690665 w 9789"/>
              <a:gd name="T69" fmla="*/ 229071948 h 9853"/>
              <a:gd name="T70" fmla="*/ 3662429 w 9789"/>
              <a:gd name="T71" fmla="*/ 232922163 h 9853"/>
              <a:gd name="T72" fmla="*/ 6614641 w 9789"/>
              <a:gd name="T73" fmla="*/ 239015341 h 9853"/>
              <a:gd name="T74" fmla="*/ 10762855 w 9789"/>
              <a:gd name="T75" fmla="*/ 244211217 h 9853"/>
              <a:gd name="T76" fmla="*/ 13789878 w 9789"/>
              <a:gd name="T77" fmla="*/ 246753086 h 9853"/>
              <a:gd name="T78" fmla="*/ 72798554 w 9789"/>
              <a:gd name="T79" fmla="*/ 278190709 h 9853"/>
              <a:gd name="T80" fmla="*/ 106544667 w 9789"/>
              <a:gd name="T81" fmla="*/ 214680140 h 9853"/>
              <a:gd name="T82" fmla="*/ 93875787 w 9789"/>
              <a:gd name="T83" fmla="*/ 85677631 h 9853"/>
              <a:gd name="T84" fmla="*/ 10314378 w 9789"/>
              <a:gd name="T85" fmla="*/ 138273071 h 9853"/>
              <a:gd name="T86" fmla="*/ 9118570 w 9789"/>
              <a:gd name="T87" fmla="*/ 139207493 h 9853"/>
              <a:gd name="T88" fmla="*/ 6465213 w 9789"/>
              <a:gd name="T89" fmla="*/ 141899009 h 9853"/>
              <a:gd name="T90" fmla="*/ 4671308 w 9789"/>
              <a:gd name="T91" fmla="*/ 144366055 h 9853"/>
              <a:gd name="T92" fmla="*/ 3251261 w 9789"/>
              <a:gd name="T93" fmla="*/ 146908117 h 9853"/>
              <a:gd name="T94" fmla="*/ 1644285 w 9789"/>
              <a:gd name="T95" fmla="*/ 150459232 h 9853"/>
              <a:gd name="T96" fmla="*/ 523287 w 9789"/>
              <a:gd name="T97" fmla="*/ 154047855 h 9853"/>
              <a:gd name="T98" fmla="*/ 37309 w 9789"/>
              <a:gd name="T99" fmla="*/ 157636478 h 985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9789" h="9853">
                <a:moveTo>
                  <a:pt x="8014" y="4081"/>
                </a:moveTo>
                <a:lnTo>
                  <a:pt x="8714" y="4048"/>
                </a:lnTo>
                <a:lnTo>
                  <a:pt x="8596" y="1546"/>
                </a:lnTo>
                <a:lnTo>
                  <a:pt x="8586" y="1410"/>
                </a:lnTo>
                <a:lnTo>
                  <a:pt x="8587" y="1410"/>
                </a:lnTo>
                <a:lnTo>
                  <a:pt x="8584" y="1395"/>
                </a:lnTo>
                <a:lnTo>
                  <a:pt x="8581" y="1378"/>
                </a:lnTo>
                <a:lnTo>
                  <a:pt x="8579" y="1370"/>
                </a:lnTo>
                <a:lnTo>
                  <a:pt x="8574" y="1343"/>
                </a:lnTo>
                <a:lnTo>
                  <a:pt x="8567" y="1315"/>
                </a:lnTo>
                <a:lnTo>
                  <a:pt x="8559" y="1289"/>
                </a:lnTo>
                <a:lnTo>
                  <a:pt x="8549" y="1264"/>
                </a:lnTo>
                <a:lnTo>
                  <a:pt x="8540" y="1241"/>
                </a:lnTo>
                <a:lnTo>
                  <a:pt x="8529" y="1218"/>
                </a:lnTo>
                <a:lnTo>
                  <a:pt x="8517" y="1197"/>
                </a:lnTo>
                <a:lnTo>
                  <a:pt x="8504" y="1176"/>
                </a:lnTo>
                <a:lnTo>
                  <a:pt x="8491" y="1153"/>
                </a:lnTo>
                <a:lnTo>
                  <a:pt x="8478" y="1132"/>
                </a:lnTo>
                <a:lnTo>
                  <a:pt x="8463" y="1110"/>
                </a:lnTo>
                <a:lnTo>
                  <a:pt x="8449" y="1089"/>
                </a:lnTo>
                <a:lnTo>
                  <a:pt x="8433" y="1068"/>
                </a:lnTo>
                <a:lnTo>
                  <a:pt x="8417" y="1049"/>
                </a:lnTo>
                <a:lnTo>
                  <a:pt x="8400" y="1029"/>
                </a:lnTo>
                <a:lnTo>
                  <a:pt x="8382" y="1010"/>
                </a:lnTo>
                <a:lnTo>
                  <a:pt x="8364" y="992"/>
                </a:lnTo>
                <a:lnTo>
                  <a:pt x="8347" y="975"/>
                </a:lnTo>
                <a:lnTo>
                  <a:pt x="8328" y="959"/>
                </a:lnTo>
                <a:lnTo>
                  <a:pt x="8309" y="943"/>
                </a:lnTo>
                <a:lnTo>
                  <a:pt x="8290" y="929"/>
                </a:lnTo>
                <a:lnTo>
                  <a:pt x="8270" y="916"/>
                </a:lnTo>
                <a:lnTo>
                  <a:pt x="8251" y="904"/>
                </a:lnTo>
                <a:lnTo>
                  <a:pt x="8231" y="892"/>
                </a:lnTo>
                <a:lnTo>
                  <a:pt x="6625" y="65"/>
                </a:lnTo>
                <a:lnTo>
                  <a:pt x="6607" y="56"/>
                </a:lnTo>
                <a:lnTo>
                  <a:pt x="6588" y="49"/>
                </a:lnTo>
                <a:lnTo>
                  <a:pt x="6569" y="40"/>
                </a:lnTo>
                <a:lnTo>
                  <a:pt x="6549" y="34"/>
                </a:lnTo>
                <a:lnTo>
                  <a:pt x="6529" y="27"/>
                </a:lnTo>
                <a:lnTo>
                  <a:pt x="6509" y="22"/>
                </a:lnTo>
                <a:lnTo>
                  <a:pt x="6466" y="13"/>
                </a:lnTo>
                <a:lnTo>
                  <a:pt x="6422" y="6"/>
                </a:lnTo>
                <a:lnTo>
                  <a:pt x="6378" y="2"/>
                </a:lnTo>
                <a:lnTo>
                  <a:pt x="6333" y="0"/>
                </a:lnTo>
                <a:lnTo>
                  <a:pt x="6287" y="1"/>
                </a:lnTo>
                <a:lnTo>
                  <a:pt x="6242" y="5"/>
                </a:lnTo>
                <a:lnTo>
                  <a:pt x="6197" y="11"/>
                </a:lnTo>
                <a:lnTo>
                  <a:pt x="6153" y="19"/>
                </a:lnTo>
                <a:lnTo>
                  <a:pt x="6110" y="30"/>
                </a:lnTo>
                <a:lnTo>
                  <a:pt x="6069" y="43"/>
                </a:lnTo>
                <a:lnTo>
                  <a:pt x="6049" y="51"/>
                </a:lnTo>
                <a:lnTo>
                  <a:pt x="6030" y="58"/>
                </a:lnTo>
                <a:lnTo>
                  <a:pt x="6011" y="67"/>
                </a:lnTo>
                <a:lnTo>
                  <a:pt x="5992" y="76"/>
                </a:lnTo>
                <a:lnTo>
                  <a:pt x="5974" y="86"/>
                </a:lnTo>
                <a:lnTo>
                  <a:pt x="5958" y="96"/>
                </a:lnTo>
                <a:lnTo>
                  <a:pt x="4505" y="1030"/>
                </a:lnTo>
                <a:lnTo>
                  <a:pt x="3980" y="219"/>
                </a:lnTo>
                <a:lnTo>
                  <a:pt x="3400" y="2882"/>
                </a:lnTo>
                <a:lnTo>
                  <a:pt x="6063" y="3462"/>
                </a:lnTo>
                <a:lnTo>
                  <a:pt x="5542" y="2652"/>
                </a:lnTo>
                <a:lnTo>
                  <a:pt x="6684" y="1917"/>
                </a:lnTo>
                <a:lnTo>
                  <a:pt x="6789" y="4141"/>
                </a:lnTo>
                <a:lnTo>
                  <a:pt x="8014" y="4081"/>
                </a:lnTo>
                <a:close/>
                <a:moveTo>
                  <a:pt x="6961" y="7905"/>
                </a:moveTo>
                <a:lnTo>
                  <a:pt x="4987" y="6880"/>
                </a:lnTo>
                <a:lnTo>
                  <a:pt x="4099" y="8588"/>
                </a:lnTo>
                <a:lnTo>
                  <a:pt x="6321" y="9744"/>
                </a:lnTo>
                <a:lnTo>
                  <a:pt x="6445" y="9804"/>
                </a:lnTo>
                <a:lnTo>
                  <a:pt x="6443" y="9806"/>
                </a:lnTo>
                <a:lnTo>
                  <a:pt x="6479" y="9819"/>
                </a:lnTo>
                <a:lnTo>
                  <a:pt x="6481" y="9819"/>
                </a:lnTo>
                <a:lnTo>
                  <a:pt x="6515" y="9829"/>
                </a:lnTo>
                <a:lnTo>
                  <a:pt x="6548" y="9838"/>
                </a:lnTo>
                <a:lnTo>
                  <a:pt x="6580" y="9845"/>
                </a:lnTo>
                <a:lnTo>
                  <a:pt x="6611" y="9849"/>
                </a:lnTo>
                <a:lnTo>
                  <a:pt x="6650" y="9852"/>
                </a:lnTo>
                <a:lnTo>
                  <a:pt x="6669" y="9853"/>
                </a:lnTo>
                <a:lnTo>
                  <a:pt x="6688" y="9852"/>
                </a:lnTo>
                <a:lnTo>
                  <a:pt x="6714" y="9852"/>
                </a:lnTo>
                <a:lnTo>
                  <a:pt x="6740" y="9851"/>
                </a:lnTo>
                <a:lnTo>
                  <a:pt x="6766" y="9849"/>
                </a:lnTo>
                <a:lnTo>
                  <a:pt x="6792" y="9847"/>
                </a:lnTo>
                <a:lnTo>
                  <a:pt x="6817" y="9844"/>
                </a:lnTo>
                <a:lnTo>
                  <a:pt x="6843" y="9840"/>
                </a:lnTo>
                <a:lnTo>
                  <a:pt x="6868" y="9835"/>
                </a:lnTo>
                <a:lnTo>
                  <a:pt x="6893" y="9829"/>
                </a:lnTo>
                <a:lnTo>
                  <a:pt x="6916" y="9823"/>
                </a:lnTo>
                <a:lnTo>
                  <a:pt x="6941" y="9816"/>
                </a:lnTo>
                <a:lnTo>
                  <a:pt x="6964" y="9808"/>
                </a:lnTo>
                <a:lnTo>
                  <a:pt x="6986" y="9800"/>
                </a:lnTo>
                <a:lnTo>
                  <a:pt x="7009" y="9790"/>
                </a:lnTo>
                <a:lnTo>
                  <a:pt x="7030" y="9780"/>
                </a:lnTo>
                <a:lnTo>
                  <a:pt x="7050" y="9769"/>
                </a:lnTo>
                <a:lnTo>
                  <a:pt x="7070" y="9757"/>
                </a:lnTo>
                <a:lnTo>
                  <a:pt x="8593" y="8785"/>
                </a:lnTo>
                <a:lnTo>
                  <a:pt x="8610" y="8773"/>
                </a:lnTo>
                <a:lnTo>
                  <a:pt x="8626" y="8762"/>
                </a:lnTo>
                <a:lnTo>
                  <a:pt x="8643" y="8750"/>
                </a:lnTo>
                <a:lnTo>
                  <a:pt x="8658" y="8735"/>
                </a:lnTo>
                <a:lnTo>
                  <a:pt x="8674" y="8721"/>
                </a:lnTo>
                <a:lnTo>
                  <a:pt x="8689" y="8706"/>
                </a:lnTo>
                <a:lnTo>
                  <a:pt x="8718" y="8674"/>
                </a:lnTo>
                <a:lnTo>
                  <a:pt x="8746" y="8639"/>
                </a:lnTo>
                <a:lnTo>
                  <a:pt x="8772" y="8604"/>
                </a:lnTo>
                <a:lnTo>
                  <a:pt x="8796" y="8565"/>
                </a:lnTo>
                <a:lnTo>
                  <a:pt x="8817" y="8526"/>
                </a:lnTo>
                <a:lnTo>
                  <a:pt x="8837" y="8485"/>
                </a:lnTo>
                <a:lnTo>
                  <a:pt x="8855" y="8444"/>
                </a:lnTo>
                <a:lnTo>
                  <a:pt x="8869" y="8401"/>
                </a:lnTo>
                <a:lnTo>
                  <a:pt x="8882" y="8359"/>
                </a:lnTo>
                <a:lnTo>
                  <a:pt x="8892" y="8316"/>
                </a:lnTo>
                <a:lnTo>
                  <a:pt x="8895" y="8296"/>
                </a:lnTo>
                <a:lnTo>
                  <a:pt x="8898" y="8274"/>
                </a:lnTo>
                <a:lnTo>
                  <a:pt x="8900" y="8254"/>
                </a:lnTo>
                <a:lnTo>
                  <a:pt x="8901" y="8233"/>
                </a:lnTo>
                <a:lnTo>
                  <a:pt x="8901" y="8213"/>
                </a:lnTo>
                <a:lnTo>
                  <a:pt x="8901" y="8193"/>
                </a:lnTo>
                <a:lnTo>
                  <a:pt x="8824" y="6466"/>
                </a:lnTo>
                <a:lnTo>
                  <a:pt x="9789" y="6421"/>
                </a:lnTo>
                <a:lnTo>
                  <a:pt x="7779" y="4582"/>
                </a:lnTo>
                <a:lnTo>
                  <a:pt x="5940" y="6592"/>
                </a:lnTo>
                <a:lnTo>
                  <a:pt x="6902" y="6549"/>
                </a:lnTo>
                <a:lnTo>
                  <a:pt x="6961" y="7905"/>
                </a:lnTo>
                <a:close/>
                <a:moveTo>
                  <a:pt x="0" y="4263"/>
                </a:moveTo>
                <a:lnTo>
                  <a:pt x="66" y="6068"/>
                </a:lnTo>
                <a:lnTo>
                  <a:pt x="68" y="6088"/>
                </a:lnTo>
                <a:lnTo>
                  <a:pt x="70" y="6108"/>
                </a:lnTo>
                <a:lnTo>
                  <a:pt x="72" y="6128"/>
                </a:lnTo>
                <a:lnTo>
                  <a:pt x="76" y="6148"/>
                </a:lnTo>
                <a:lnTo>
                  <a:pt x="81" y="6170"/>
                </a:lnTo>
                <a:lnTo>
                  <a:pt x="87" y="6190"/>
                </a:lnTo>
                <a:lnTo>
                  <a:pt x="98" y="6231"/>
                </a:lnTo>
                <a:lnTo>
                  <a:pt x="115" y="6273"/>
                </a:lnTo>
                <a:lnTo>
                  <a:pt x="133" y="6314"/>
                </a:lnTo>
                <a:lnTo>
                  <a:pt x="153" y="6355"/>
                </a:lnTo>
                <a:lnTo>
                  <a:pt x="177" y="6394"/>
                </a:lnTo>
                <a:lnTo>
                  <a:pt x="202" y="6432"/>
                </a:lnTo>
                <a:lnTo>
                  <a:pt x="229" y="6467"/>
                </a:lnTo>
                <a:lnTo>
                  <a:pt x="257" y="6501"/>
                </a:lnTo>
                <a:lnTo>
                  <a:pt x="288" y="6533"/>
                </a:lnTo>
                <a:lnTo>
                  <a:pt x="319" y="6563"/>
                </a:lnTo>
                <a:lnTo>
                  <a:pt x="335" y="6576"/>
                </a:lnTo>
                <a:lnTo>
                  <a:pt x="352" y="6589"/>
                </a:lnTo>
                <a:lnTo>
                  <a:pt x="369" y="6601"/>
                </a:lnTo>
                <a:lnTo>
                  <a:pt x="386" y="6613"/>
                </a:lnTo>
                <a:lnTo>
                  <a:pt x="403" y="6624"/>
                </a:lnTo>
                <a:lnTo>
                  <a:pt x="421" y="6633"/>
                </a:lnTo>
                <a:lnTo>
                  <a:pt x="1948" y="7442"/>
                </a:lnTo>
                <a:lnTo>
                  <a:pt x="1499" y="8298"/>
                </a:lnTo>
                <a:lnTo>
                  <a:pt x="4103" y="7496"/>
                </a:lnTo>
                <a:lnTo>
                  <a:pt x="3302" y="4891"/>
                </a:lnTo>
                <a:lnTo>
                  <a:pt x="2851" y="5743"/>
                </a:lnTo>
                <a:lnTo>
                  <a:pt x="1652" y="5108"/>
                </a:lnTo>
                <a:lnTo>
                  <a:pt x="3536" y="3925"/>
                </a:lnTo>
                <a:lnTo>
                  <a:pt x="2886" y="2887"/>
                </a:lnTo>
                <a:lnTo>
                  <a:pt x="2512" y="2292"/>
                </a:lnTo>
                <a:lnTo>
                  <a:pt x="391" y="3623"/>
                </a:lnTo>
                <a:lnTo>
                  <a:pt x="276" y="3700"/>
                </a:lnTo>
                <a:lnTo>
                  <a:pt x="276" y="3699"/>
                </a:lnTo>
                <a:lnTo>
                  <a:pt x="245" y="3724"/>
                </a:lnTo>
                <a:lnTo>
                  <a:pt x="244" y="3724"/>
                </a:lnTo>
                <a:lnTo>
                  <a:pt x="225" y="3741"/>
                </a:lnTo>
                <a:lnTo>
                  <a:pt x="206" y="3759"/>
                </a:lnTo>
                <a:lnTo>
                  <a:pt x="190" y="3777"/>
                </a:lnTo>
                <a:lnTo>
                  <a:pt x="173" y="3796"/>
                </a:lnTo>
                <a:lnTo>
                  <a:pt x="155" y="3817"/>
                </a:lnTo>
                <a:lnTo>
                  <a:pt x="139" y="3840"/>
                </a:lnTo>
                <a:lnTo>
                  <a:pt x="125" y="3862"/>
                </a:lnTo>
                <a:lnTo>
                  <a:pt x="113" y="3885"/>
                </a:lnTo>
                <a:lnTo>
                  <a:pt x="100" y="3907"/>
                </a:lnTo>
                <a:lnTo>
                  <a:pt x="87" y="3930"/>
                </a:lnTo>
                <a:lnTo>
                  <a:pt x="75" y="3953"/>
                </a:lnTo>
                <a:lnTo>
                  <a:pt x="64" y="3976"/>
                </a:lnTo>
                <a:lnTo>
                  <a:pt x="53" y="4000"/>
                </a:lnTo>
                <a:lnTo>
                  <a:pt x="44" y="4025"/>
                </a:lnTo>
                <a:lnTo>
                  <a:pt x="36" y="4048"/>
                </a:lnTo>
                <a:lnTo>
                  <a:pt x="27" y="4072"/>
                </a:lnTo>
                <a:lnTo>
                  <a:pt x="20" y="4097"/>
                </a:lnTo>
                <a:lnTo>
                  <a:pt x="14" y="4121"/>
                </a:lnTo>
                <a:lnTo>
                  <a:pt x="10" y="4145"/>
                </a:lnTo>
                <a:lnTo>
                  <a:pt x="6" y="4169"/>
                </a:lnTo>
                <a:lnTo>
                  <a:pt x="2" y="4193"/>
                </a:lnTo>
                <a:lnTo>
                  <a:pt x="1" y="4217"/>
                </a:lnTo>
                <a:lnTo>
                  <a:pt x="0" y="4240"/>
                </a:lnTo>
                <a:lnTo>
                  <a:pt x="0" y="42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39" name="Freeform 47"/>
          <p:cNvSpPr/>
          <p:nvPr/>
        </p:nvSpPr>
        <p:spPr>
          <a:xfrm>
            <a:off x="5734050" y="2388870"/>
            <a:ext cx="507365" cy="49593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79" h="364">
                <a:moveTo>
                  <a:pt x="379" y="193"/>
                </a:moveTo>
                <a:lnTo>
                  <a:pt x="379" y="153"/>
                </a:lnTo>
                <a:lnTo>
                  <a:pt x="289" y="80"/>
                </a:lnTo>
                <a:lnTo>
                  <a:pt x="190" y="0"/>
                </a:lnTo>
                <a:lnTo>
                  <a:pt x="0" y="153"/>
                </a:lnTo>
                <a:lnTo>
                  <a:pt x="0" y="364"/>
                </a:lnTo>
                <a:lnTo>
                  <a:pt x="121" y="364"/>
                </a:lnTo>
                <a:lnTo>
                  <a:pt x="121" y="158"/>
                </a:lnTo>
                <a:lnTo>
                  <a:pt x="261" y="158"/>
                </a:lnTo>
                <a:lnTo>
                  <a:pt x="261" y="364"/>
                </a:lnTo>
                <a:lnTo>
                  <a:pt x="379" y="364"/>
                </a:lnTo>
                <a:lnTo>
                  <a:pt x="379" y="19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675" name="Freeform 82"/>
          <p:cNvSpPr>
            <a:spLocks noEditPoints="1"/>
          </p:cNvSpPr>
          <p:nvPr/>
        </p:nvSpPr>
        <p:spPr>
          <a:xfrm>
            <a:off x="7066280" y="3746500"/>
            <a:ext cx="487680" cy="45275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5" h="135">
                <a:moveTo>
                  <a:pt x="48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4"/>
                  <a:pt x="48" y="135"/>
                  <a:pt x="48" y="135"/>
                </a:cubicBezTo>
                <a:cubicBezTo>
                  <a:pt x="48" y="135"/>
                  <a:pt x="95" y="74"/>
                  <a:pt x="95" y="47"/>
                </a:cubicBezTo>
                <a:cubicBezTo>
                  <a:pt x="95" y="21"/>
                  <a:pt x="74" y="0"/>
                  <a:pt x="48" y="0"/>
                </a:cubicBezTo>
                <a:close/>
                <a:moveTo>
                  <a:pt x="48" y="55"/>
                </a:moveTo>
                <a:cubicBezTo>
                  <a:pt x="39" y="55"/>
                  <a:pt x="33" y="49"/>
                  <a:pt x="33" y="40"/>
                </a:cubicBezTo>
                <a:cubicBezTo>
                  <a:pt x="33" y="32"/>
                  <a:pt x="39" y="26"/>
                  <a:pt x="48" y="26"/>
                </a:cubicBezTo>
                <a:cubicBezTo>
                  <a:pt x="56" y="26"/>
                  <a:pt x="62" y="32"/>
                  <a:pt x="62" y="40"/>
                </a:cubicBezTo>
                <a:cubicBezTo>
                  <a:pt x="62" y="49"/>
                  <a:pt x="56" y="55"/>
                  <a:pt x="48" y="55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709" name="Freeform 115"/>
          <p:cNvSpPr/>
          <p:nvPr/>
        </p:nvSpPr>
        <p:spPr>
          <a:xfrm>
            <a:off x="4676775" y="3726180"/>
            <a:ext cx="148590" cy="48641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31" h="137">
                <a:moveTo>
                  <a:pt x="0" y="38"/>
                </a:moveTo>
                <a:cubicBezTo>
                  <a:pt x="0" y="73"/>
                  <a:pt x="15" y="76"/>
                  <a:pt x="18" y="77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0"/>
                  <a:pt x="31" y="0"/>
                  <a:pt x="3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0" y="0"/>
                  <a:pt x="0" y="38"/>
                </a:cubicBezTo>
              </a:path>
            </a:pathLst>
          </a:custGeom>
          <a:solidFill>
            <a:srgbClr val="F56A4A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14"/>
          <p:cNvSpPr/>
          <p:nvPr/>
        </p:nvSpPr>
        <p:spPr>
          <a:xfrm>
            <a:off x="4469765" y="3726180"/>
            <a:ext cx="161290" cy="51181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48" h="137">
                <a:moveTo>
                  <a:pt x="6" y="16"/>
                </a:moveTo>
                <a:cubicBezTo>
                  <a:pt x="4" y="21"/>
                  <a:pt x="2" y="27"/>
                  <a:pt x="1" y="33"/>
                </a:cubicBezTo>
                <a:cubicBezTo>
                  <a:pt x="0" y="39"/>
                  <a:pt x="2" y="43"/>
                  <a:pt x="4" y="47"/>
                </a:cubicBezTo>
                <a:cubicBezTo>
                  <a:pt x="7" y="52"/>
                  <a:pt x="12" y="59"/>
                  <a:pt x="18" y="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62"/>
                  <a:pt x="31" y="62"/>
                  <a:pt x="31" y="62"/>
                </a:cubicBezTo>
                <a:cubicBezTo>
                  <a:pt x="37" y="59"/>
                  <a:pt x="41" y="52"/>
                  <a:pt x="44" y="47"/>
                </a:cubicBezTo>
                <a:cubicBezTo>
                  <a:pt x="47" y="43"/>
                  <a:pt x="48" y="39"/>
                  <a:pt x="47" y="33"/>
                </a:cubicBezTo>
                <a:cubicBezTo>
                  <a:pt x="47" y="27"/>
                  <a:pt x="44" y="21"/>
                  <a:pt x="42" y="16"/>
                </a:cubicBezTo>
                <a:cubicBezTo>
                  <a:pt x="41" y="11"/>
                  <a:pt x="38" y="1"/>
                  <a:pt x="32" y="0"/>
                </a:cubicBezTo>
                <a:cubicBezTo>
                  <a:pt x="35" y="32"/>
                  <a:pt x="35" y="32"/>
                  <a:pt x="35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28" y="0"/>
                  <a:pt x="28" y="0"/>
                  <a:pt x="2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7" y="32"/>
                  <a:pt x="17" y="32"/>
                  <a:pt x="17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6" y="0"/>
                  <a:pt x="16" y="0"/>
                  <a:pt x="16" y="0"/>
                </a:cubicBezTo>
                <a:cubicBezTo>
                  <a:pt x="11" y="1"/>
                  <a:pt x="8" y="11"/>
                  <a:pt x="6" y="16"/>
                </a:cubicBezTo>
              </a:path>
            </a:pathLst>
          </a:custGeom>
          <a:solidFill>
            <a:srgbClr val="F56A4A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636" name="Freeform 44"/>
          <p:cNvSpPr>
            <a:spLocks noEditPoints="1"/>
          </p:cNvSpPr>
          <p:nvPr/>
        </p:nvSpPr>
        <p:spPr>
          <a:xfrm>
            <a:off x="5638165" y="4940935"/>
            <a:ext cx="699135" cy="59245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5" h="239">
                <a:moveTo>
                  <a:pt x="241" y="103"/>
                </a:moveTo>
                <a:cubicBezTo>
                  <a:pt x="239" y="84"/>
                  <a:pt x="232" y="65"/>
                  <a:pt x="220" y="49"/>
                </a:cubicBezTo>
                <a:cubicBezTo>
                  <a:pt x="201" y="23"/>
                  <a:pt x="175" y="8"/>
                  <a:pt x="144" y="2"/>
                </a:cubicBezTo>
                <a:cubicBezTo>
                  <a:pt x="137" y="1"/>
                  <a:pt x="131" y="1"/>
                  <a:pt x="124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1"/>
                  <a:pt x="111" y="1"/>
                  <a:pt x="105" y="2"/>
                </a:cubicBezTo>
                <a:cubicBezTo>
                  <a:pt x="44" y="11"/>
                  <a:pt x="0" y="69"/>
                  <a:pt x="7" y="130"/>
                </a:cubicBezTo>
                <a:cubicBezTo>
                  <a:pt x="10" y="160"/>
                  <a:pt x="23" y="185"/>
                  <a:pt x="45" y="205"/>
                </a:cubicBezTo>
                <a:cubicBezTo>
                  <a:pt x="70" y="228"/>
                  <a:pt x="101" y="239"/>
                  <a:pt x="136" y="235"/>
                </a:cubicBezTo>
                <a:cubicBezTo>
                  <a:pt x="163" y="233"/>
                  <a:pt x="186" y="222"/>
                  <a:pt x="206" y="203"/>
                </a:cubicBezTo>
                <a:cubicBezTo>
                  <a:pt x="234" y="176"/>
                  <a:pt x="245" y="142"/>
                  <a:pt x="241" y="103"/>
                </a:cubicBezTo>
                <a:moveTo>
                  <a:pt x="216" y="164"/>
                </a:moveTo>
                <a:cubicBezTo>
                  <a:pt x="213" y="159"/>
                  <a:pt x="209" y="151"/>
                  <a:pt x="208" y="145"/>
                </a:cubicBezTo>
                <a:cubicBezTo>
                  <a:pt x="205" y="136"/>
                  <a:pt x="199" y="145"/>
                  <a:pt x="199" y="151"/>
                </a:cubicBezTo>
                <a:cubicBezTo>
                  <a:pt x="198" y="157"/>
                  <a:pt x="195" y="161"/>
                  <a:pt x="187" y="152"/>
                </a:cubicBezTo>
                <a:cubicBezTo>
                  <a:pt x="179" y="143"/>
                  <a:pt x="177" y="145"/>
                  <a:pt x="175" y="145"/>
                </a:cubicBezTo>
                <a:cubicBezTo>
                  <a:pt x="173" y="145"/>
                  <a:pt x="168" y="151"/>
                  <a:pt x="169" y="179"/>
                </a:cubicBezTo>
                <a:cubicBezTo>
                  <a:pt x="170" y="198"/>
                  <a:pt x="178" y="201"/>
                  <a:pt x="183" y="203"/>
                </a:cubicBezTo>
                <a:cubicBezTo>
                  <a:pt x="173" y="209"/>
                  <a:pt x="162" y="214"/>
                  <a:pt x="150" y="217"/>
                </a:cubicBezTo>
                <a:cubicBezTo>
                  <a:pt x="104" y="229"/>
                  <a:pt x="57" y="208"/>
                  <a:pt x="35" y="165"/>
                </a:cubicBezTo>
                <a:cubicBezTo>
                  <a:pt x="15" y="126"/>
                  <a:pt x="25" y="82"/>
                  <a:pt x="46" y="57"/>
                </a:cubicBezTo>
                <a:cubicBezTo>
                  <a:pt x="46" y="61"/>
                  <a:pt x="47" y="65"/>
                  <a:pt x="47" y="69"/>
                </a:cubicBezTo>
                <a:cubicBezTo>
                  <a:pt x="48" y="80"/>
                  <a:pt x="47" y="91"/>
                  <a:pt x="45" y="102"/>
                </a:cubicBezTo>
                <a:cubicBezTo>
                  <a:pt x="45" y="104"/>
                  <a:pt x="45" y="106"/>
                  <a:pt x="45" y="109"/>
                </a:cubicBezTo>
                <a:cubicBezTo>
                  <a:pt x="46" y="110"/>
                  <a:pt x="48" y="111"/>
                  <a:pt x="49" y="111"/>
                </a:cubicBezTo>
                <a:cubicBezTo>
                  <a:pt x="50" y="112"/>
                  <a:pt x="52" y="110"/>
                  <a:pt x="52" y="109"/>
                </a:cubicBezTo>
                <a:cubicBezTo>
                  <a:pt x="53" y="107"/>
                  <a:pt x="53" y="104"/>
                  <a:pt x="53" y="102"/>
                </a:cubicBezTo>
                <a:cubicBezTo>
                  <a:pt x="53" y="100"/>
                  <a:pt x="53" y="99"/>
                  <a:pt x="53" y="96"/>
                </a:cubicBezTo>
                <a:cubicBezTo>
                  <a:pt x="55" y="98"/>
                  <a:pt x="56" y="98"/>
                  <a:pt x="57" y="99"/>
                </a:cubicBezTo>
                <a:cubicBezTo>
                  <a:pt x="60" y="102"/>
                  <a:pt x="62" y="105"/>
                  <a:pt x="65" y="107"/>
                </a:cubicBezTo>
                <a:cubicBezTo>
                  <a:pt x="66" y="109"/>
                  <a:pt x="67" y="110"/>
                  <a:pt x="67" y="112"/>
                </a:cubicBezTo>
                <a:cubicBezTo>
                  <a:pt x="67" y="115"/>
                  <a:pt x="68" y="117"/>
                  <a:pt x="70" y="119"/>
                </a:cubicBezTo>
                <a:cubicBezTo>
                  <a:pt x="72" y="122"/>
                  <a:pt x="72" y="126"/>
                  <a:pt x="74" y="129"/>
                </a:cubicBezTo>
                <a:cubicBezTo>
                  <a:pt x="74" y="130"/>
                  <a:pt x="74" y="132"/>
                  <a:pt x="75" y="133"/>
                </a:cubicBezTo>
                <a:cubicBezTo>
                  <a:pt x="76" y="136"/>
                  <a:pt x="78" y="138"/>
                  <a:pt x="82" y="138"/>
                </a:cubicBezTo>
                <a:cubicBezTo>
                  <a:pt x="85" y="138"/>
                  <a:pt x="86" y="140"/>
                  <a:pt x="87" y="143"/>
                </a:cubicBezTo>
                <a:cubicBezTo>
                  <a:pt x="86" y="143"/>
                  <a:pt x="85" y="143"/>
                  <a:pt x="84" y="143"/>
                </a:cubicBezTo>
                <a:cubicBezTo>
                  <a:pt x="80" y="144"/>
                  <a:pt x="78" y="146"/>
                  <a:pt x="78" y="150"/>
                </a:cubicBezTo>
                <a:cubicBezTo>
                  <a:pt x="78" y="159"/>
                  <a:pt x="81" y="166"/>
                  <a:pt x="88" y="172"/>
                </a:cubicBezTo>
                <a:cubicBezTo>
                  <a:pt x="90" y="174"/>
                  <a:pt x="91" y="175"/>
                  <a:pt x="93" y="177"/>
                </a:cubicBezTo>
                <a:cubicBezTo>
                  <a:pt x="97" y="181"/>
                  <a:pt x="98" y="186"/>
                  <a:pt x="97" y="191"/>
                </a:cubicBezTo>
                <a:cubicBezTo>
                  <a:pt x="96" y="193"/>
                  <a:pt x="94" y="196"/>
                  <a:pt x="94" y="199"/>
                </a:cubicBezTo>
                <a:cubicBezTo>
                  <a:pt x="94" y="201"/>
                  <a:pt x="94" y="204"/>
                  <a:pt x="94" y="207"/>
                </a:cubicBezTo>
                <a:cubicBezTo>
                  <a:pt x="95" y="209"/>
                  <a:pt x="95" y="215"/>
                  <a:pt x="97" y="215"/>
                </a:cubicBezTo>
                <a:cubicBezTo>
                  <a:pt x="102" y="214"/>
                  <a:pt x="105" y="215"/>
                  <a:pt x="106" y="209"/>
                </a:cubicBezTo>
                <a:cubicBezTo>
                  <a:pt x="106" y="208"/>
                  <a:pt x="106" y="208"/>
                  <a:pt x="105" y="207"/>
                </a:cubicBezTo>
                <a:cubicBezTo>
                  <a:pt x="104" y="202"/>
                  <a:pt x="111" y="187"/>
                  <a:pt x="115" y="185"/>
                </a:cubicBezTo>
                <a:cubicBezTo>
                  <a:pt x="118" y="182"/>
                  <a:pt x="121" y="180"/>
                  <a:pt x="125" y="177"/>
                </a:cubicBezTo>
                <a:cubicBezTo>
                  <a:pt x="129" y="173"/>
                  <a:pt x="131" y="168"/>
                  <a:pt x="129" y="162"/>
                </a:cubicBezTo>
                <a:cubicBezTo>
                  <a:pt x="127" y="157"/>
                  <a:pt x="129" y="153"/>
                  <a:pt x="133" y="149"/>
                </a:cubicBezTo>
                <a:cubicBezTo>
                  <a:pt x="137" y="146"/>
                  <a:pt x="140" y="141"/>
                  <a:pt x="140" y="136"/>
                </a:cubicBezTo>
                <a:cubicBezTo>
                  <a:pt x="139" y="130"/>
                  <a:pt x="136" y="126"/>
                  <a:pt x="131" y="127"/>
                </a:cubicBezTo>
                <a:cubicBezTo>
                  <a:pt x="129" y="127"/>
                  <a:pt x="126" y="128"/>
                  <a:pt x="124" y="129"/>
                </a:cubicBezTo>
                <a:cubicBezTo>
                  <a:pt x="121" y="130"/>
                  <a:pt x="117" y="132"/>
                  <a:pt x="114" y="132"/>
                </a:cubicBezTo>
                <a:cubicBezTo>
                  <a:pt x="109" y="133"/>
                  <a:pt x="106" y="130"/>
                  <a:pt x="104" y="126"/>
                </a:cubicBezTo>
                <a:cubicBezTo>
                  <a:pt x="102" y="123"/>
                  <a:pt x="102" y="123"/>
                  <a:pt x="99" y="125"/>
                </a:cubicBezTo>
                <a:cubicBezTo>
                  <a:pt x="96" y="126"/>
                  <a:pt x="94" y="128"/>
                  <a:pt x="91" y="129"/>
                </a:cubicBezTo>
                <a:cubicBezTo>
                  <a:pt x="89" y="131"/>
                  <a:pt x="87" y="130"/>
                  <a:pt x="85" y="128"/>
                </a:cubicBezTo>
                <a:cubicBezTo>
                  <a:pt x="84" y="127"/>
                  <a:pt x="82" y="126"/>
                  <a:pt x="81" y="125"/>
                </a:cubicBezTo>
                <a:cubicBezTo>
                  <a:pt x="79" y="124"/>
                  <a:pt x="78" y="124"/>
                  <a:pt x="77" y="123"/>
                </a:cubicBezTo>
                <a:cubicBezTo>
                  <a:pt x="76" y="122"/>
                  <a:pt x="74" y="120"/>
                  <a:pt x="74" y="119"/>
                </a:cubicBezTo>
                <a:cubicBezTo>
                  <a:pt x="74" y="117"/>
                  <a:pt x="76" y="115"/>
                  <a:pt x="78" y="115"/>
                </a:cubicBezTo>
                <a:cubicBezTo>
                  <a:pt x="80" y="114"/>
                  <a:pt x="83" y="114"/>
                  <a:pt x="86" y="113"/>
                </a:cubicBezTo>
                <a:cubicBezTo>
                  <a:pt x="88" y="113"/>
                  <a:pt x="89" y="112"/>
                  <a:pt x="90" y="112"/>
                </a:cubicBezTo>
                <a:cubicBezTo>
                  <a:pt x="92" y="111"/>
                  <a:pt x="92" y="110"/>
                  <a:pt x="91" y="109"/>
                </a:cubicBezTo>
                <a:cubicBezTo>
                  <a:pt x="90" y="108"/>
                  <a:pt x="89" y="108"/>
                  <a:pt x="88" y="107"/>
                </a:cubicBezTo>
                <a:cubicBezTo>
                  <a:pt x="84" y="105"/>
                  <a:pt x="80" y="104"/>
                  <a:pt x="75" y="102"/>
                </a:cubicBezTo>
                <a:cubicBezTo>
                  <a:pt x="74" y="102"/>
                  <a:pt x="73" y="101"/>
                  <a:pt x="72" y="100"/>
                </a:cubicBezTo>
                <a:cubicBezTo>
                  <a:pt x="70" y="99"/>
                  <a:pt x="69" y="97"/>
                  <a:pt x="72" y="95"/>
                </a:cubicBezTo>
                <a:cubicBezTo>
                  <a:pt x="81" y="86"/>
                  <a:pt x="93" y="84"/>
                  <a:pt x="103" y="95"/>
                </a:cubicBezTo>
                <a:cubicBezTo>
                  <a:pt x="106" y="98"/>
                  <a:pt x="108" y="103"/>
                  <a:pt x="111" y="106"/>
                </a:cubicBezTo>
                <a:cubicBezTo>
                  <a:pt x="113" y="109"/>
                  <a:pt x="116" y="112"/>
                  <a:pt x="119" y="114"/>
                </a:cubicBezTo>
                <a:cubicBezTo>
                  <a:pt x="120" y="115"/>
                  <a:pt x="123" y="115"/>
                  <a:pt x="124" y="115"/>
                </a:cubicBezTo>
                <a:cubicBezTo>
                  <a:pt x="126" y="114"/>
                  <a:pt x="126" y="111"/>
                  <a:pt x="125" y="109"/>
                </a:cubicBezTo>
                <a:cubicBezTo>
                  <a:pt x="124" y="107"/>
                  <a:pt x="123" y="105"/>
                  <a:pt x="122" y="104"/>
                </a:cubicBezTo>
                <a:cubicBezTo>
                  <a:pt x="116" y="96"/>
                  <a:pt x="117" y="82"/>
                  <a:pt x="128" y="76"/>
                </a:cubicBezTo>
                <a:cubicBezTo>
                  <a:pt x="132" y="74"/>
                  <a:pt x="135" y="72"/>
                  <a:pt x="137" y="67"/>
                </a:cubicBezTo>
                <a:cubicBezTo>
                  <a:pt x="135" y="67"/>
                  <a:pt x="133" y="68"/>
                  <a:pt x="132" y="68"/>
                </a:cubicBezTo>
                <a:cubicBezTo>
                  <a:pt x="123" y="71"/>
                  <a:pt x="129" y="65"/>
                  <a:pt x="133" y="63"/>
                </a:cubicBezTo>
                <a:cubicBezTo>
                  <a:pt x="136" y="63"/>
                  <a:pt x="131" y="61"/>
                  <a:pt x="131" y="61"/>
                </a:cubicBezTo>
                <a:cubicBezTo>
                  <a:pt x="131" y="61"/>
                  <a:pt x="134" y="60"/>
                  <a:pt x="137" y="59"/>
                </a:cubicBezTo>
                <a:cubicBezTo>
                  <a:pt x="139" y="58"/>
                  <a:pt x="142" y="57"/>
                  <a:pt x="143" y="55"/>
                </a:cubicBezTo>
                <a:cubicBezTo>
                  <a:pt x="145" y="54"/>
                  <a:pt x="145" y="52"/>
                  <a:pt x="146" y="51"/>
                </a:cubicBezTo>
                <a:cubicBezTo>
                  <a:pt x="146" y="51"/>
                  <a:pt x="146" y="50"/>
                  <a:pt x="145" y="50"/>
                </a:cubicBezTo>
                <a:cubicBezTo>
                  <a:pt x="143" y="50"/>
                  <a:pt x="141" y="51"/>
                  <a:pt x="139" y="51"/>
                </a:cubicBezTo>
                <a:cubicBezTo>
                  <a:pt x="135" y="51"/>
                  <a:pt x="134" y="51"/>
                  <a:pt x="134" y="47"/>
                </a:cubicBezTo>
                <a:cubicBezTo>
                  <a:pt x="133" y="44"/>
                  <a:pt x="131" y="43"/>
                  <a:pt x="128" y="44"/>
                </a:cubicBezTo>
                <a:cubicBezTo>
                  <a:pt x="127" y="45"/>
                  <a:pt x="125" y="46"/>
                  <a:pt x="123" y="47"/>
                </a:cubicBezTo>
                <a:cubicBezTo>
                  <a:pt x="120" y="50"/>
                  <a:pt x="117" y="49"/>
                  <a:pt x="115" y="45"/>
                </a:cubicBezTo>
                <a:cubicBezTo>
                  <a:pt x="115" y="42"/>
                  <a:pt x="113" y="42"/>
                  <a:pt x="111" y="43"/>
                </a:cubicBezTo>
                <a:cubicBezTo>
                  <a:pt x="110" y="44"/>
                  <a:pt x="109" y="45"/>
                  <a:pt x="108" y="46"/>
                </a:cubicBezTo>
                <a:cubicBezTo>
                  <a:pt x="106" y="47"/>
                  <a:pt x="104" y="48"/>
                  <a:pt x="102" y="48"/>
                </a:cubicBezTo>
                <a:cubicBezTo>
                  <a:pt x="100" y="49"/>
                  <a:pt x="97" y="50"/>
                  <a:pt x="96" y="47"/>
                </a:cubicBezTo>
                <a:cubicBezTo>
                  <a:pt x="95" y="45"/>
                  <a:pt x="96" y="43"/>
                  <a:pt x="98" y="41"/>
                </a:cubicBezTo>
                <a:cubicBezTo>
                  <a:pt x="100" y="39"/>
                  <a:pt x="103" y="38"/>
                  <a:pt x="105" y="37"/>
                </a:cubicBezTo>
                <a:cubicBezTo>
                  <a:pt x="109" y="35"/>
                  <a:pt x="113" y="33"/>
                  <a:pt x="116" y="31"/>
                </a:cubicBezTo>
                <a:cubicBezTo>
                  <a:pt x="119" y="29"/>
                  <a:pt x="120" y="26"/>
                  <a:pt x="119" y="23"/>
                </a:cubicBezTo>
                <a:cubicBezTo>
                  <a:pt x="119" y="20"/>
                  <a:pt x="117" y="19"/>
                  <a:pt x="114" y="21"/>
                </a:cubicBezTo>
                <a:cubicBezTo>
                  <a:pt x="112" y="22"/>
                  <a:pt x="110" y="23"/>
                  <a:pt x="108" y="24"/>
                </a:cubicBezTo>
                <a:cubicBezTo>
                  <a:pt x="107" y="25"/>
                  <a:pt x="105" y="25"/>
                  <a:pt x="103" y="24"/>
                </a:cubicBezTo>
                <a:cubicBezTo>
                  <a:pt x="103" y="24"/>
                  <a:pt x="102" y="23"/>
                  <a:pt x="102" y="22"/>
                </a:cubicBezTo>
                <a:cubicBezTo>
                  <a:pt x="102" y="21"/>
                  <a:pt x="103" y="20"/>
                  <a:pt x="104" y="20"/>
                </a:cubicBezTo>
                <a:cubicBezTo>
                  <a:pt x="109" y="19"/>
                  <a:pt x="114" y="18"/>
                  <a:pt x="119" y="18"/>
                </a:cubicBezTo>
                <a:cubicBezTo>
                  <a:pt x="120" y="18"/>
                  <a:pt x="121" y="18"/>
                  <a:pt x="121" y="19"/>
                </a:cubicBezTo>
                <a:cubicBezTo>
                  <a:pt x="125" y="23"/>
                  <a:pt x="129" y="25"/>
                  <a:pt x="135" y="27"/>
                </a:cubicBezTo>
                <a:cubicBezTo>
                  <a:pt x="139" y="28"/>
                  <a:pt x="139" y="27"/>
                  <a:pt x="140" y="23"/>
                </a:cubicBezTo>
                <a:cubicBezTo>
                  <a:pt x="145" y="22"/>
                  <a:pt x="151" y="19"/>
                  <a:pt x="156" y="22"/>
                </a:cubicBezTo>
                <a:cubicBezTo>
                  <a:pt x="159" y="24"/>
                  <a:pt x="162" y="27"/>
                  <a:pt x="165" y="29"/>
                </a:cubicBezTo>
                <a:cubicBezTo>
                  <a:pt x="165" y="30"/>
                  <a:pt x="165" y="32"/>
                  <a:pt x="165" y="33"/>
                </a:cubicBezTo>
                <a:cubicBezTo>
                  <a:pt x="164" y="35"/>
                  <a:pt x="163" y="36"/>
                  <a:pt x="163" y="38"/>
                </a:cubicBezTo>
                <a:cubicBezTo>
                  <a:pt x="162" y="41"/>
                  <a:pt x="164" y="44"/>
                  <a:pt x="167" y="44"/>
                </a:cubicBezTo>
                <a:cubicBezTo>
                  <a:pt x="168" y="44"/>
                  <a:pt x="169" y="43"/>
                  <a:pt x="171" y="43"/>
                </a:cubicBezTo>
                <a:cubicBezTo>
                  <a:pt x="174" y="43"/>
                  <a:pt x="175" y="44"/>
                  <a:pt x="174" y="48"/>
                </a:cubicBezTo>
                <a:cubicBezTo>
                  <a:pt x="174" y="52"/>
                  <a:pt x="175" y="53"/>
                  <a:pt x="179" y="52"/>
                </a:cubicBezTo>
                <a:cubicBezTo>
                  <a:pt x="181" y="52"/>
                  <a:pt x="182" y="52"/>
                  <a:pt x="183" y="53"/>
                </a:cubicBezTo>
                <a:cubicBezTo>
                  <a:pt x="184" y="53"/>
                  <a:pt x="185" y="54"/>
                  <a:pt x="185" y="54"/>
                </a:cubicBezTo>
                <a:cubicBezTo>
                  <a:pt x="190" y="57"/>
                  <a:pt x="193" y="56"/>
                  <a:pt x="194" y="51"/>
                </a:cubicBezTo>
                <a:cubicBezTo>
                  <a:pt x="194" y="50"/>
                  <a:pt x="194" y="50"/>
                  <a:pt x="194" y="49"/>
                </a:cubicBezTo>
                <a:cubicBezTo>
                  <a:pt x="195" y="47"/>
                  <a:pt x="196" y="46"/>
                  <a:pt x="198" y="48"/>
                </a:cubicBezTo>
                <a:cubicBezTo>
                  <a:pt x="201" y="51"/>
                  <a:pt x="204" y="55"/>
                  <a:pt x="207" y="59"/>
                </a:cubicBezTo>
                <a:cubicBezTo>
                  <a:pt x="204" y="62"/>
                  <a:pt x="204" y="66"/>
                  <a:pt x="204" y="70"/>
                </a:cubicBezTo>
                <a:cubicBezTo>
                  <a:pt x="205" y="75"/>
                  <a:pt x="204" y="78"/>
                  <a:pt x="202" y="82"/>
                </a:cubicBezTo>
                <a:cubicBezTo>
                  <a:pt x="201" y="86"/>
                  <a:pt x="199" y="90"/>
                  <a:pt x="198" y="93"/>
                </a:cubicBezTo>
                <a:cubicBezTo>
                  <a:pt x="196" y="99"/>
                  <a:pt x="198" y="102"/>
                  <a:pt x="204" y="103"/>
                </a:cubicBezTo>
                <a:cubicBezTo>
                  <a:pt x="209" y="104"/>
                  <a:pt x="210" y="105"/>
                  <a:pt x="211" y="111"/>
                </a:cubicBezTo>
                <a:cubicBezTo>
                  <a:pt x="211" y="118"/>
                  <a:pt x="215" y="124"/>
                  <a:pt x="221" y="127"/>
                </a:cubicBezTo>
                <a:cubicBezTo>
                  <a:pt x="223" y="128"/>
                  <a:pt x="224" y="128"/>
                  <a:pt x="226" y="129"/>
                </a:cubicBezTo>
                <a:cubicBezTo>
                  <a:pt x="225" y="140"/>
                  <a:pt x="222" y="152"/>
                  <a:pt x="216" y="164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8698865" y="36347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2625" y="0"/>
            <a:ext cx="10515600" cy="121158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5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ATMs NEAR BY EL-HARAM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3" name="Picture Placeholder 2" descr="ATM NEARBY HARAM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2517775" y="1795780"/>
            <a:ext cx="7018020" cy="49085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5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ATMs OF RIYAD BANK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4" name="Picture Placeholder 3" descr="ratm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351790" y="2065655"/>
            <a:ext cx="4829175" cy="4792345"/>
          </a:xfrm>
          <a:prstGeom prst="rect">
            <a:avLst/>
          </a:prstGeom>
        </p:spPr>
      </p:pic>
      <p:pic>
        <p:nvPicPr>
          <p:cNvPr id="6" name="Picture Placeholder 5" descr="ratm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609715" y="2065655"/>
            <a:ext cx="5194300" cy="47917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08050" y="355600"/>
            <a:ext cx="10515600" cy="1325563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SUmmary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6391" name="矩形 39"/>
          <p:cNvSpPr>
            <a:spLocks noChangeArrowheads="1"/>
          </p:cNvSpPr>
          <p:nvPr/>
        </p:nvSpPr>
        <p:spPr bwMode="auto">
          <a:xfrm>
            <a:off x="8655050" y="2203450"/>
            <a:ext cx="2535238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Specified bank’s ATm</a:t>
            </a:r>
          </a:p>
        </p:txBody>
      </p:sp>
      <p:sp>
        <p:nvSpPr>
          <p:cNvPr id="16392" name="矩形 31"/>
          <p:cNvSpPr>
            <a:spLocks noChangeArrowheads="1"/>
          </p:cNvSpPr>
          <p:nvPr/>
        </p:nvSpPr>
        <p:spPr bwMode="auto">
          <a:xfrm>
            <a:off x="8655050" y="2557463"/>
            <a:ext cx="2847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The user can search for any bank’s ATM in mecca</a:t>
            </a:r>
          </a:p>
        </p:txBody>
      </p:sp>
      <p:sp>
        <p:nvSpPr>
          <p:cNvPr id="16395" name="矩形 39"/>
          <p:cNvSpPr>
            <a:spLocks noChangeArrowheads="1"/>
          </p:cNvSpPr>
          <p:nvPr/>
        </p:nvSpPr>
        <p:spPr bwMode="auto">
          <a:xfrm>
            <a:off x="3328988" y="2203450"/>
            <a:ext cx="2535238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ALL ATMs</a:t>
            </a:r>
          </a:p>
        </p:txBody>
      </p:sp>
      <p:sp>
        <p:nvSpPr>
          <p:cNvPr id="16396" name="矩形 36"/>
          <p:cNvSpPr>
            <a:spLocks noChangeArrowheads="1"/>
          </p:cNvSpPr>
          <p:nvPr/>
        </p:nvSpPr>
        <p:spPr bwMode="auto">
          <a:xfrm>
            <a:off x="3328988" y="2557463"/>
            <a:ext cx="284797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Now The user has the information about the locations of all ATMs in mecca.</a:t>
            </a:r>
          </a:p>
        </p:txBody>
      </p:sp>
      <p:sp>
        <p:nvSpPr>
          <p:cNvPr id="16397" name="矩形 39"/>
          <p:cNvSpPr>
            <a:spLocks noChangeArrowheads="1"/>
          </p:cNvSpPr>
          <p:nvPr/>
        </p:nvSpPr>
        <p:spPr bwMode="auto">
          <a:xfrm>
            <a:off x="3328988" y="4483100"/>
            <a:ext cx="2535238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ATMs Nearby HARAM</a:t>
            </a:r>
          </a:p>
        </p:txBody>
      </p:sp>
      <p:sp>
        <p:nvSpPr>
          <p:cNvPr id="16398" name="矩形 38"/>
          <p:cNvSpPr>
            <a:spLocks noChangeArrowheads="1"/>
          </p:cNvSpPr>
          <p:nvPr/>
        </p:nvSpPr>
        <p:spPr bwMode="auto">
          <a:xfrm>
            <a:off x="3328988" y="4985703"/>
            <a:ext cx="2646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ea"/>
              </a:rPr>
              <a:t>If the user doesn’t want to go far.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  <p:pic>
        <p:nvPicPr>
          <p:cNvPr id="10" name="Picture Placeholder 9" descr="ATM NEARBY HARAM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1313815" y="4194810"/>
            <a:ext cx="1461770" cy="1892300"/>
          </a:xfrm>
          <a:prstGeom prst="rect">
            <a:avLst/>
          </a:prstGeom>
        </p:spPr>
      </p:pic>
      <p:pic>
        <p:nvPicPr>
          <p:cNvPr id="3" name="Picture Placeholder 2" descr="ATm1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313815" y="1920875"/>
            <a:ext cx="1461770" cy="1892300"/>
          </a:xfrm>
          <a:prstGeom prst="rect">
            <a:avLst/>
          </a:prstGeom>
        </p:spPr>
      </p:pic>
      <p:pic>
        <p:nvPicPr>
          <p:cNvPr id="7" name="Picture Placeholder 6" descr="ratm1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6569710" y="1920875"/>
            <a:ext cx="146177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ctrTitle"/>
          </p:nvPr>
        </p:nvSpPr>
        <p:spPr>
          <a:xfrm>
            <a:off x="4318000" y="1235075"/>
            <a:ext cx="6840538" cy="23876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srgbClr val="F56A4A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THANKS</a:t>
            </a:r>
            <a:br>
              <a: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srgbClr val="F56A4A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FOR READING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30723" name="副标题 2"/>
          <p:cNvSpPr>
            <a:spLocks noGrp="1"/>
          </p:cNvSpPr>
          <p:nvPr>
            <p:ph type="subTitle" idx="1"/>
          </p:nvPr>
        </p:nvSpPr>
        <p:spPr>
          <a:xfrm>
            <a:off x="4318000" y="3665538"/>
            <a:ext cx="6350000" cy="16557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2F729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MADE WITH </a:t>
            </a:r>
          </a:p>
        </p:txBody>
      </p:sp>
      <p:sp>
        <p:nvSpPr>
          <p:cNvPr id="25613" name="Freeform 22"/>
          <p:cNvSpPr/>
          <p:nvPr/>
        </p:nvSpPr>
        <p:spPr>
          <a:xfrm>
            <a:off x="5414010" y="3622675"/>
            <a:ext cx="245110" cy="28130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8" h="203">
                <a:moveTo>
                  <a:pt x="208" y="76"/>
                </a:moveTo>
                <a:cubicBezTo>
                  <a:pt x="207" y="7"/>
                  <a:pt x="121" y="0"/>
                  <a:pt x="106" y="6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2" y="65"/>
                  <a:pt x="102" y="65"/>
                  <a:pt x="102" y="65"/>
                </a:cubicBezTo>
                <a:cubicBezTo>
                  <a:pt x="85" y="0"/>
                  <a:pt x="0" y="10"/>
                  <a:pt x="0" y="79"/>
                </a:cubicBezTo>
                <a:cubicBezTo>
                  <a:pt x="1" y="134"/>
                  <a:pt x="70" y="171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40" y="170"/>
                  <a:pt x="208" y="131"/>
                  <a:pt x="208" y="7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E531A258-D484-EF40-4367-AE7FAC3F7265}"/>
              </a:ext>
            </a:extLst>
          </p:cNvPr>
          <p:cNvSpPr>
            <a:spLocks noEditPoints="1"/>
          </p:cNvSpPr>
          <p:nvPr/>
        </p:nvSpPr>
        <p:spPr>
          <a:xfrm>
            <a:off x="221447" y="2207021"/>
            <a:ext cx="2288840" cy="2387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5" h="239">
                <a:moveTo>
                  <a:pt x="241" y="103"/>
                </a:moveTo>
                <a:cubicBezTo>
                  <a:pt x="239" y="84"/>
                  <a:pt x="232" y="65"/>
                  <a:pt x="220" y="49"/>
                </a:cubicBezTo>
                <a:cubicBezTo>
                  <a:pt x="201" y="23"/>
                  <a:pt x="175" y="8"/>
                  <a:pt x="144" y="2"/>
                </a:cubicBezTo>
                <a:cubicBezTo>
                  <a:pt x="137" y="1"/>
                  <a:pt x="131" y="1"/>
                  <a:pt x="124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1"/>
                  <a:pt x="111" y="1"/>
                  <a:pt x="105" y="2"/>
                </a:cubicBezTo>
                <a:cubicBezTo>
                  <a:pt x="44" y="11"/>
                  <a:pt x="0" y="69"/>
                  <a:pt x="7" y="130"/>
                </a:cubicBezTo>
                <a:cubicBezTo>
                  <a:pt x="10" y="160"/>
                  <a:pt x="23" y="185"/>
                  <a:pt x="45" y="205"/>
                </a:cubicBezTo>
                <a:cubicBezTo>
                  <a:pt x="70" y="228"/>
                  <a:pt x="101" y="239"/>
                  <a:pt x="136" y="235"/>
                </a:cubicBezTo>
                <a:cubicBezTo>
                  <a:pt x="163" y="233"/>
                  <a:pt x="186" y="222"/>
                  <a:pt x="206" y="203"/>
                </a:cubicBezTo>
                <a:cubicBezTo>
                  <a:pt x="234" y="176"/>
                  <a:pt x="245" y="142"/>
                  <a:pt x="241" y="103"/>
                </a:cubicBezTo>
                <a:moveTo>
                  <a:pt x="216" y="164"/>
                </a:moveTo>
                <a:cubicBezTo>
                  <a:pt x="213" y="159"/>
                  <a:pt x="209" y="151"/>
                  <a:pt x="208" y="145"/>
                </a:cubicBezTo>
                <a:cubicBezTo>
                  <a:pt x="205" y="136"/>
                  <a:pt x="199" y="145"/>
                  <a:pt x="199" y="151"/>
                </a:cubicBezTo>
                <a:cubicBezTo>
                  <a:pt x="198" y="157"/>
                  <a:pt x="195" y="161"/>
                  <a:pt x="187" y="152"/>
                </a:cubicBezTo>
                <a:cubicBezTo>
                  <a:pt x="179" y="143"/>
                  <a:pt x="177" y="145"/>
                  <a:pt x="175" y="145"/>
                </a:cubicBezTo>
                <a:cubicBezTo>
                  <a:pt x="173" y="145"/>
                  <a:pt x="168" y="151"/>
                  <a:pt x="169" y="179"/>
                </a:cubicBezTo>
                <a:cubicBezTo>
                  <a:pt x="170" y="198"/>
                  <a:pt x="178" y="201"/>
                  <a:pt x="183" y="203"/>
                </a:cubicBezTo>
                <a:cubicBezTo>
                  <a:pt x="173" y="209"/>
                  <a:pt x="162" y="214"/>
                  <a:pt x="150" y="217"/>
                </a:cubicBezTo>
                <a:cubicBezTo>
                  <a:pt x="104" y="229"/>
                  <a:pt x="57" y="208"/>
                  <a:pt x="35" y="165"/>
                </a:cubicBezTo>
                <a:cubicBezTo>
                  <a:pt x="15" y="126"/>
                  <a:pt x="25" y="82"/>
                  <a:pt x="46" y="57"/>
                </a:cubicBezTo>
                <a:cubicBezTo>
                  <a:pt x="46" y="61"/>
                  <a:pt x="47" y="65"/>
                  <a:pt x="47" y="69"/>
                </a:cubicBezTo>
                <a:cubicBezTo>
                  <a:pt x="48" y="80"/>
                  <a:pt x="47" y="91"/>
                  <a:pt x="45" y="102"/>
                </a:cubicBezTo>
                <a:cubicBezTo>
                  <a:pt x="45" y="104"/>
                  <a:pt x="45" y="106"/>
                  <a:pt x="45" y="109"/>
                </a:cubicBezTo>
                <a:cubicBezTo>
                  <a:pt x="46" y="110"/>
                  <a:pt x="48" y="111"/>
                  <a:pt x="49" y="111"/>
                </a:cubicBezTo>
                <a:cubicBezTo>
                  <a:pt x="50" y="112"/>
                  <a:pt x="52" y="110"/>
                  <a:pt x="52" y="109"/>
                </a:cubicBezTo>
                <a:cubicBezTo>
                  <a:pt x="53" y="107"/>
                  <a:pt x="53" y="104"/>
                  <a:pt x="53" y="102"/>
                </a:cubicBezTo>
                <a:cubicBezTo>
                  <a:pt x="53" y="100"/>
                  <a:pt x="53" y="99"/>
                  <a:pt x="53" y="96"/>
                </a:cubicBezTo>
                <a:cubicBezTo>
                  <a:pt x="55" y="98"/>
                  <a:pt x="56" y="98"/>
                  <a:pt x="57" y="99"/>
                </a:cubicBezTo>
                <a:cubicBezTo>
                  <a:pt x="60" y="102"/>
                  <a:pt x="62" y="105"/>
                  <a:pt x="65" y="107"/>
                </a:cubicBezTo>
                <a:cubicBezTo>
                  <a:pt x="66" y="109"/>
                  <a:pt x="67" y="110"/>
                  <a:pt x="67" y="112"/>
                </a:cubicBezTo>
                <a:cubicBezTo>
                  <a:pt x="67" y="115"/>
                  <a:pt x="68" y="117"/>
                  <a:pt x="70" y="119"/>
                </a:cubicBezTo>
                <a:cubicBezTo>
                  <a:pt x="72" y="122"/>
                  <a:pt x="72" y="126"/>
                  <a:pt x="74" y="129"/>
                </a:cubicBezTo>
                <a:cubicBezTo>
                  <a:pt x="74" y="130"/>
                  <a:pt x="74" y="132"/>
                  <a:pt x="75" y="133"/>
                </a:cubicBezTo>
                <a:cubicBezTo>
                  <a:pt x="76" y="136"/>
                  <a:pt x="78" y="138"/>
                  <a:pt x="82" y="138"/>
                </a:cubicBezTo>
                <a:cubicBezTo>
                  <a:pt x="85" y="138"/>
                  <a:pt x="86" y="140"/>
                  <a:pt x="87" y="143"/>
                </a:cubicBezTo>
                <a:cubicBezTo>
                  <a:pt x="86" y="143"/>
                  <a:pt x="85" y="143"/>
                  <a:pt x="84" y="143"/>
                </a:cubicBezTo>
                <a:cubicBezTo>
                  <a:pt x="80" y="144"/>
                  <a:pt x="78" y="146"/>
                  <a:pt x="78" y="150"/>
                </a:cubicBezTo>
                <a:cubicBezTo>
                  <a:pt x="78" y="159"/>
                  <a:pt x="81" y="166"/>
                  <a:pt x="88" y="172"/>
                </a:cubicBezTo>
                <a:cubicBezTo>
                  <a:pt x="90" y="174"/>
                  <a:pt x="91" y="175"/>
                  <a:pt x="93" y="177"/>
                </a:cubicBezTo>
                <a:cubicBezTo>
                  <a:pt x="97" y="181"/>
                  <a:pt x="98" y="186"/>
                  <a:pt x="97" y="191"/>
                </a:cubicBezTo>
                <a:cubicBezTo>
                  <a:pt x="96" y="193"/>
                  <a:pt x="94" y="196"/>
                  <a:pt x="94" y="199"/>
                </a:cubicBezTo>
                <a:cubicBezTo>
                  <a:pt x="94" y="201"/>
                  <a:pt x="94" y="204"/>
                  <a:pt x="94" y="207"/>
                </a:cubicBezTo>
                <a:cubicBezTo>
                  <a:pt x="95" y="209"/>
                  <a:pt x="95" y="215"/>
                  <a:pt x="97" y="215"/>
                </a:cubicBezTo>
                <a:cubicBezTo>
                  <a:pt x="102" y="214"/>
                  <a:pt x="105" y="215"/>
                  <a:pt x="106" y="209"/>
                </a:cubicBezTo>
                <a:cubicBezTo>
                  <a:pt x="106" y="208"/>
                  <a:pt x="106" y="208"/>
                  <a:pt x="105" y="207"/>
                </a:cubicBezTo>
                <a:cubicBezTo>
                  <a:pt x="104" y="202"/>
                  <a:pt x="111" y="187"/>
                  <a:pt x="115" y="185"/>
                </a:cubicBezTo>
                <a:cubicBezTo>
                  <a:pt x="118" y="182"/>
                  <a:pt x="121" y="180"/>
                  <a:pt x="125" y="177"/>
                </a:cubicBezTo>
                <a:cubicBezTo>
                  <a:pt x="129" y="173"/>
                  <a:pt x="131" y="168"/>
                  <a:pt x="129" y="162"/>
                </a:cubicBezTo>
                <a:cubicBezTo>
                  <a:pt x="127" y="157"/>
                  <a:pt x="129" y="153"/>
                  <a:pt x="133" y="149"/>
                </a:cubicBezTo>
                <a:cubicBezTo>
                  <a:pt x="137" y="146"/>
                  <a:pt x="140" y="141"/>
                  <a:pt x="140" y="136"/>
                </a:cubicBezTo>
                <a:cubicBezTo>
                  <a:pt x="139" y="130"/>
                  <a:pt x="136" y="126"/>
                  <a:pt x="131" y="127"/>
                </a:cubicBezTo>
                <a:cubicBezTo>
                  <a:pt x="129" y="127"/>
                  <a:pt x="126" y="128"/>
                  <a:pt x="124" y="129"/>
                </a:cubicBezTo>
                <a:cubicBezTo>
                  <a:pt x="121" y="130"/>
                  <a:pt x="117" y="132"/>
                  <a:pt x="114" y="132"/>
                </a:cubicBezTo>
                <a:cubicBezTo>
                  <a:pt x="109" y="133"/>
                  <a:pt x="106" y="130"/>
                  <a:pt x="104" y="126"/>
                </a:cubicBezTo>
                <a:cubicBezTo>
                  <a:pt x="102" y="123"/>
                  <a:pt x="102" y="123"/>
                  <a:pt x="99" y="125"/>
                </a:cubicBezTo>
                <a:cubicBezTo>
                  <a:pt x="96" y="126"/>
                  <a:pt x="94" y="128"/>
                  <a:pt x="91" y="129"/>
                </a:cubicBezTo>
                <a:cubicBezTo>
                  <a:pt x="89" y="131"/>
                  <a:pt x="87" y="130"/>
                  <a:pt x="85" y="128"/>
                </a:cubicBezTo>
                <a:cubicBezTo>
                  <a:pt x="84" y="127"/>
                  <a:pt x="82" y="126"/>
                  <a:pt x="81" y="125"/>
                </a:cubicBezTo>
                <a:cubicBezTo>
                  <a:pt x="79" y="124"/>
                  <a:pt x="78" y="124"/>
                  <a:pt x="77" y="123"/>
                </a:cubicBezTo>
                <a:cubicBezTo>
                  <a:pt x="76" y="122"/>
                  <a:pt x="74" y="120"/>
                  <a:pt x="74" y="119"/>
                </a:cubicBezTo>
                <a:cubicBezTo>
                  <a:pt x="74" y="117"/>
                  <a:pt x="76" y="115"/>
                  <a:pt x="78" y="115"/>
                </a:cubicBezTo>
                <a:cubicBezTo>
                  <a:pt x="80" y="114"/>
                  <a:pt x="83" y="114"/>
                  <a:pt x="86" y="113"/>
                </a:cubicBezTo>
                <a:cubicBezTo>
                  <a:pt x="88" y="113"/>
                  <a:pt x="89" y="112"/>
                  <a:pt x="90" y="112"/>
                </a:cubicBezTo>
                <a:cubicBezTo>
                  <a:pt x="92" y="111"/>
                  <a:pt x="92" y="110"/>
                  <a:pt x="91" y="109"/>
                </a:cubicBezTo>
                <a:cubicBezTo>
                  <a:pt x="90" y="108"/>
                  <a:pt x="89" y="108"/>
                  <a:pt x="88" y="107"/>
                </a:cubicBezTo>
                <a:cubicBezTo>
                  <a:pt x="84" y="105"/>
                  <a:pt x="80" y="104"/>
                  <a:pt x="75" y="102"/>
                </a:cubicBezTo>
                <a:cubicBezTo>
                  <a:pt x="74" y="102"/>
                  <a:pt x="73" y="101"/>
                  <a:pt x="72" y="100"/>
                </a:cubicBezTo>
                <a:cubicBezTo>
                  <a:pt x="70" y="99"/>
                  <a:pt x="69" y="97"/>
                  <a:pt x="72" y="95"/>
                </a:cubicBezTo>
                <a:cubicBezTo>
                  <a:pt x="81" y="86"/>
                  <a:pt x="93" y="84"/>
                  <a:pt x="103" y="95"/>
                </a:cubicBezTo>
                <a:cubicBezTo>
                  <a:pt x="106" y="98"/>
                  <a:pt x="108" y="103"/>
                  <a:pt x="111" y="106"/>
                </a:cubicBezTo>
                <a:cubicBezTo>
                  <a:pt x="113" y="109"/>
                  <a:pt x="116" y="112"/>
                  <a:pt x="119" y="114"/>
                </a:cubicBezTo>
                <a:cubicBezTo>
                  <a:pt x="120" y="115"/>
                  <a:pt x="123" y="115"/>
                  <a:pt x="124" y="115"/>
                </a:cubicBezTo>
                <a:cubicBezTo>
                  <a:pt x="126" y="114"/>
                  <a:pt x="126" y="111"/>
                  <a:pt x="125" y="109"/>
                </a:cubicBezTo>
                <a:cubicBezTo>
                  <a:pt x="124" y="107"/>
                  <a:pt x="123" y="105"/>
                  <a:pt x="122" y="104"/>
                </a:cubicBezTo>
                <a:cubicBezTo>
                  <a:pt x="116" y="96"/>
                  <a:pt x="117" y="82"/>
                  <a:pt x="128" y="76"/>
                </a:cubicBezTo>
                <a:cubicBezTo>
                  <a:pt x="132" y="74"/>
                  <a:pt x="135" y="72"/>
                  <a:pt x="137" y="67"/>
                </a:cubicBezTo>
                <a:cubicBezTo>
                  <a:pt x="135" y="67"/>
                  <a:pt x="133" y="68"/>
                  <a:pt x="132" y="68"/>
                </a:cubicBezTo>
                <a:cubicBezTo>
                  <a:pt x="123" y="71"/>
                  <a:pt x="129" y="65"/>
                  <a:pt x="133" y="63"/>
                </a:cubicBezTo>
                <a:cubicBezTo>
                  <a:pt x="136" y="63"/>
                  <a:pt x="131" y="61"/>
                  <a:pt x="131" y="61"/>
                </a:cubicBezTo>
                <a:cubicBezTo>
                  <a:pt x="131" y="61"/>
                  <a:pt x="134" y="60"/>
                  <a:pt x="137" y="59"/>
                </a:cubicBezTo>
                <a:cubicBezTo>
                  <a:pt x="139" y="58"/>
                  <a:pt x="142" y="57"/>
                  <a:pt x="143" y="55"/>
                </a:cubicBezTo>
                <a:cubicBezTo>
                  <a:pt x="145" y="54"/>
                  <a:pt x="145" y="52"/>
                  <a:pt x="146" y="51"/>
                </a:cubicBezTo>
                <a:cubicBezTo>
                  <a:pt x="146" y="51"/>
                  <a:pt x="146" y="50"/>
                  <a:pt x="145" y="50"/>
                </a:cubicBezTo>
                <a:cubicBezTo>
                  <a:pt x="143" y="50"/>
                  <a:pt x="141" y="51"/>
                  <a:pt x="139" y="51"/>
                </a:cubicBezTo>
                <a:cubicBezTo>
                  <a:pt x="135" y="51"/>
                  <a:pt x="134" y="51"/>
                  <a:pt x="134" y="47"/>
                </a:cubicBezTo>
                <a:cubicBezTo>
                  <a:pt x="133" y="44"/>
                  <a:pt x="131" y="43"/>
                  <a:pt x="128" y="44"/>
                </a:cubicBezTo>
                <a:cubicBezTo>
                  <a:pt x="127" y="45"/>
                  <a:pt x="125" y="46"/>
                  <a:pt x="123" y="47"/>
                </a:cubicBezTo>
                <a:cubicBezTo>
                  <a:pt x="120" y="50"/>
                  <a:pt x="117" y="49"/>
                  <a:pt x="115" y="45"/>
                </a:cubicBezTo>
                <a:cubicBezTo>
                  <a:pt x="115" y="42"/>
                  <a:pt x="113" y="42"/>
                  <a:pt x="111" y="43"/>
                </a:cubicBezTo>
                <a:cubicBezTo>
                  <a:pt x="110" y="44"/>
                  <a:pt x="109" y="45"/>
                  <a:pt x="108" y="46"/>
                </a:cubicBezTo>
                <a:cubicBezTo>
                  <a:pt x="106" y="47"/>
                  <a:pt x="104" y="48"/>
                  <a:pt x="102" y="48"/>
                </a:cubicBezTo>
                <a:cubicBezTo>
                  <a:pt x="100" y="49"/>
                  <a:pt x="97" y="50"/>
                  <a:pt x="96" y="47"/>
                </a:cubicBezTo>
                <a:cubicBezTo>
                  <a:pt x="95" y="45"/>
                  <a:pt x="96" y="43"/>
                  <a:pt x="98" y="41"/>
                </a:cubicBezTo>
                <a:cubicBezTo>
                  <a:pt x="100" y="39"/>
                  <a:pt x="103" y="38"/>
                  <a:pt x="105" y="37"/>
                </a:cubicBezTo>
                <a:cubicBezTo>
                  <a:pt x="109" y="35"/>
                  <a:pt x="113" y="33"/>
                  <a:pt x="116" y="31"/>
                </a:cubicBezTo>
                <a:cubicBezTo>
                  <a:pt x="119" y="29"/>
                  <a:pt x="120" y="26"/>
                  <a:pt x="119" y="23"/>
                </a:cubicBezTo>
                <a:cubicBezTo>
                  <a:pt x="119" y="20"/>
                  <a:pt x="117" y="19"/>
                  <a:pt x="114" y="21"/>
                </a:cubicBezTo>
                <a:cubicBezTo>
                  <a:pt x="112" y="22"/>
                  <a:pt x="110" y="23"/>
                  <a:pt x="108" y="24"/>
                </a:cubicBezTo>
                <a:cubicBezTo>
                  <a:pt x="107" y="25"/>
                  <a:pt x="105" y="25"/>
                  <a:pt x="103" y="24"/>
                </a:cubicBezTo>
                <a:cubicBezTo>
                  <a:pt x="103" y="24"/>
                  <a:pt x="102" y="23"/>
                  <a:pt x="102" y="22"/>
                </a:cubicBezTo>
                <a:cubicBezTo>
                  <a:pt x="102" y="21"/>
                  <a:pt x="103" y="20"/>
                  <a:pt x="104" y="20"/>
                </a:cubicBezTo>
                <a:cubicBezTo>
                  <a:pt x="109" y="19"/>
                  <a:pt x="114" y="18"/>
                  <a:pt x="119" y="18"/>
                </a:cubicBezTo>
                <a:cubicBezTo>
                  <a:pt x="120" y="18"/>
                  <a:pt x="121" y="18"/>
                  <a:pt x="121" y="19"/>
                </a:cubicBezTo>
                <a:cubicBezTo>
                  <a:pt x="125" y="23"/>
                  <a:pt x="129" y="25"/>
                  <a:pt x="135" y="27"/>
                </a:cubicBezTo>
                <a:cubicBezTo>
                  <a:pt x="139" y="28"/>
                  <a:pt x="139" y="27"/>
                  <a:pt x="140" y="23"/>
                </a:cubicBezTo>
                <a:cubicBezTo>
                  <a:pt x="145" y="22"/>
                  <a:pt x="151" y="19"/>
                  <a:pt x="156" y="22"/>
                </a:cubicBezTo>
                <a:cubicBezTo>
                  <a:pt x="159" y="24"/>
                  <a:pt x="162" y="27"/>
                  <a:pt x="165" y="29"/>
                </a:cubicBezTo>
                <a:cubicBezTo>
                  <a:pt x="165" y="30"/>
                  <a:pt x="165" y="32"/>
                  <a:pt x="165" y="33"/>
                </a:cubicBezTo>
                <a:cubicBezTo>
                  <a:pt x="164" y="35"/>
                  <a:pt x="163" y="36"/>
                  <a:pt x="163" y="38"/>
                </a:cubicBezTo>
                <a:cubicBezTo>
                  <a:pt x="162" y="41"/>
                  <a:pt x="164" y="44"/>
                  <a:pt x="167" y="44"/>
                </a:cubicBezTo>
                <a:cubicBezTo>
                  <a:pt x="168" y="44"/>
                  <a:pt x="169" y="43"/>
                  <a:pt x="171" y="43"/>
                </a:cubicBezTo>
                <a:cubicBezTo>
                  <a:pt x="174" y="43"/>
                  <a:pt x="175" y="44"/>
                  <a:pt x="174" y="48"/>
                </a:cubicBezTo>
                <a:cubicBezTo>
                  <a:pt x="174" y="52"/>
                  <a:pt x="175" y="53"/>
                  <a:pt x="179" y="52"/>
                </a:cubicBezTo>
                <a:cubicBezTo>
                  <a:pt x="181" y="52"/>
                  <a:pt x="182" y="52"/>
                  <a:pt x="183" y="53"/>
                </a:cubicBezTo>
                <a:cubicBezTo>
                  <a:pt x="184" y="53"/>
                  <a:pt x="185" y="54"/>
                  <a:pt x="185" y="54"/>
                </a:cubicBezTo>
                <a:cubicBezTo>
                  <a:pt x="190" y="57"/>
                  <a:pt x="193" y="56"/>
                  <a:pt x="194" y="51"/>
                </a:cubicBezTo>
                <a:cubicBezTo>
                  <a:pt x="194" y="50"/>
                  <a:pt x="194" y="50"/>
                  <a:pt x="194" y="49"/>
                </a:cubicBezTo>
                <a:cubicBezTo>
                  <a:pt x="195" y="47"/>
                  <a:pt x="196" y="46"/>
                  <a:pt x="198" y="48"/>
                </a:cubicBezTo>
                <a:cubicBezTo>
                  <a:pt x="201" y="51"/>
                  <a:pt x="204" y="55"/>
                  <a:pt x="207" y="59"/>
                </a:cubicBezTo>
                <a:cubicBezTo>
                  <a:pt x="204" y="62"/>
                  <a:pt x="204" y="66"/>
                  <a:pt x="204" y="70"/>
                </a:cubicBezTo>
                <a:cubicBezTo>
                  <a:pt x="205" y="75"/>
                  <a:pt x="204" y="78"/>
                  <a:pt x="202" y="82"/>
                </a:cubicBezTo>
                <a:cubicBezTo>
                  <a:pt x="201" y="86"/>
                  <a:pt x="199" y="90"/>
                  <a:pt x="198" y="93"/>
                </a:cubicBezTo>
                <a:cubicBezTo>
                  <a:pt x="196" y="99"/>
                  <a:pt x="198" y="102"/>
                  <a:pt x="204" y="103"/>
                </a:cubicBezTo>
                <a:cubicBezTo>
                  <a:pt x="209" y="104"/>
                  <a:pt x="210" y="105"/>
                  <a:pt x="211" y="111"/>
                </a:cubicBezTo>
                <a:cubicBezTo>
                  <a:pt x="211" y="118"/>
                  <a:pt x="215" y="124"/>
                  <a:pt x="221" y="127"/>
                </a:cubicBezTo>
                <a:cubicBezTo>
                  <a:pt x="223" y="128"/>
                  <a:pt x="224" y="128"/>
                  <a:pt x="226" y="129"/>
                </a:cubicBezTo>
                <a:cubicBezTo>
                  <a:pt x="225" y="140"/>
                  <a:pt x="222" y="152"/>
                  <a:pt x="216" y="164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View Of Our Map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3317" name="矩形 37"/>
          <p:cNvSpPr>
            <a:spLocks noChangeArrowheads="1"/>
          </p:cNvSpPr>
          <p:nvPr/>
        </p:nvSpPr>
        <p:spPr bwMode="auto">
          <a:xfrm>
            <a:off x="6577013" y="2165350"/>
            <a:ext cx="460692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E84D3E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This is an quick view of the whole city map.</a:t>
            </a:r>
          </a:p>
        </p:txBody>
      </p:sp>
      <p:sp>
        <p:nvSpPr>
          <p:cNvPr id="13318" name="矩形 8"/>
          <p:cNvSpPr>
            <a:spLocks noChangeArrowheads="1"/>
          </p:cNvSpPr>
          <p:nvPr/>
        </p:nvSpPr>
        <p:spPr bwMode="auto">
          <a:xfrm>
            <a:off x="6633528" y="3416935"/>
            <a:ext cx="4494213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The map indicated The Locations of Hotels, Resturants, and ATMS and El-Haram.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We havn’t Yet dived in the details like  finding the cheapest or higher rated Hotels or resturants,...etc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0464165" y="23698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Placeholder 7" descr="map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311785" y="2103120"/>
            <a:ext cx="5497830" cy="47555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10464165" y="23698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Placeholder 3" descr="map2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MECCA STREETS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0464165" y="23698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Placeholder 3" descr="s2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922780"/>
            <a:ext cx="5405755" cy="4935855"/>
          </a:xfrm>
          <a:prstGeom prst="rect">
            <a:avLst/>
          </a:prstGeom>
        </p:spPr>
      </p:pic>
      <p:pic>
        <p:nvPicPr>
          <p:cNvPr id="5" name="Picture Placeholder 4" descr="s1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879590" y="1923415"/>
            <a:ext cx="5313045" cy="4935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5"/>
          <p:cNvSpPr>
            <a:spLocks noGrp="1"/>
          </p:cNvSpPr>
          <p:nvPr>
            <p:ph type="title"/>
          </p:nvPr>
        </p:nvSpPr>
        <p:spPr>
          <a:xfrm>
            <a:off x="831850" y="3251200"/>
            <a:ext cx="10515600" cy="15875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srgbClr val="8865DB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HOTELS</a:t>
            </a:r>
            <a:endParaRPr kumimoji="0" lang="zh-CN" altLang="en-US" sz="5400" b="0" i="0" u="none" strike="noStrike" kern="1200" cap="none" spc="0" normalizeH="0" baseline="0" noProof="0">
              <a:ln>
                <a:noFill/>
              </a:ln>
              <a:solidFill>
                <a:srgbClr val="8865DB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2291" name="文本占位符 6"/>
          <p:cNvSpPr>
            <a:spLocks noGrp="1"/>
          </p:cNvSpPr>
          <p:nvPr>
            <p:ph type="body" idx="1"/>
          </p:nvPr>
        </p:nvSpPr>
        <p:spPr>
          <a:xfrm>
            <a:off x="3133725" y="4838700"/>
            <a:ext cx="5924550" cy="900113"/>
          </a:xfrm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196A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We Provide som queries on Hotels in mecca, indication which ones are the top rated,cheapers,etc.....</a:t>
            </a:r>
          </a:p>
        </p:txBody>
      </p:sp>
      <p:sp>
        <p:nvSpPr>
          <p:cNvPr id="19460" name="文本占位符 7"/>
          <p:cNvSpPr>
            <a:spLocks noGrp="1"/>
          </p:cNvSpPr>
          <p:nvPr/>
        </p:nvSpPr>
        <p:spPr>
          <a:xfrm>
            <a:off x="3317875" y="-6350"/>
            <a:ext cx="5629275" cy="28336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3196A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TWO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HOTEL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18440" name="矩形 17"/>
          <p:cNvSpPr>
            <a:spLocks noChangeArrowheads="1"/>
          </p:cNvSpPr>
          <p:nvPr/>
        </p:nvSpPr>
        <p:spPr bwMode="auto">
          <a:xfrm>
            <a:off x="8154988" y="4725988"/>
            <a:ext cx="3059113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Also Which Are Near By EL-Haram.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  <p:sp>
        <p:nvSpPr>
          <p:cNvPr id="18445" name="矩形 22"/>
          <p:cNvSpPr>
            <a:spLocks noChangeArrowheads="1"/>
          </p:cNvSpPr>
          <p:nvPr/>
        </p:nvSpPr>
        <p:spPr bwMode="auto">
          <a:xfrm>
            <a:off x="8154988" y="2319338"/>
            <a:ext cx="34401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We provide the user with informarion about all Hotels in mecca city </a:t>
            </a:r>
          </a:p>
        </p:txBody>
      </p:sp>
      <p:sp>
        <p:nvSpPr>
          <p:cNvPr id="18446" name="矩形 23"/>
          <p:cNvSpPr>
            <a:spLocks noChangeArrowheads="1"/>
          </p:cNvSpPr>
          <p:nvPr/>
        </p:nvSpPr>
        <p:spPr bwMode="auto">
          <a:xfrm>
            <a:off x="8154988" y="3522663"/>
            <a:ext cx="3440113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Provide him with information Such as which Hotels are the top rated, cheaper , also which have the Top rated,and which is have the biggest capacity. </a:t>
            </a:r>
          </a:p>
        </p:txBody>
      </p:sp>
      <p:sp>
        <p:nvSpPr>
          <p:cNvPr id="25675" name="Freeform 82"/>
          <p:cNvSpPr>
            <a:spLocks noEditPoints="1"/>
          </p:cNvSpPr>
          <p:nvPr/>
        </p:nvSpPr>
        <p:spPr>
          <a:xfrm>
            <a:off x="7402830" y="4549140"/>
            <a:ext cx="487680" cy="45275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5" h="135">
                <a:moveTo>
                  <a:pt x="48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4"/>
                  <a:pt x="48" y="135"/>
                  <a:pt x="48" y="135"/>
                </a:cubicBezTo>
                <a:cubicBezTo>
                  <a:pt x="48" y="135"/>
                  <a:pt x="95" y="74"/>
                  <a:pt x="95" y="47"/>
                </a:cubicBezTo>
                <a:cubicBezTo>
                  <a:pt x="95" y="21"/>
                  <a:pt x="74" y="0"/>
                  <a:pt x="48" y="0"/>
                </a:cubicBezTo>
                <a:close/>
                <a:moveTo>
                  <a:pt x="48" y="55"/>
                </a:moveTo>
                <a:cubicBezTo>
                  <a:pt x="39" y="55"/>
                  <a:pt x="33" y="49"/>
                  <a:pt x="33" y="40"/>
                </a:cubicBezTo>
                <a:cubicBezTo>
                  <a:pt x="33" y="32"/>
                  <a:pt x="39" y="26"/>
                  <a:pt x="48" y="26"/>
                </a:cubicBezTo>
                <a:cubicBezTo>
                  <a:pt x="56" y="26"/>
                  <a:pt x="62" y="32"/>
                  <a:pt x="62" y="40"/>
                </a:cubicBezTo>
                <a:cubicBezTo>
                  <a:pt x="62" y="49"/>
                  <a:pt x="56" y="55"/>
                  <a:pt x="48" y="55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639" name="Freeform 47"/>
          <p:cNvSpPr/>
          <p:nvPr/>
        </p:nvSpPr>
        <p:spPr>
          <a:xfrm>
            <a:off x="7402830" y="2284095"/>
            <a:ext cx="507365" cy="49593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79" h="364">
                <a:moveTo>
                  <a:pt x="379" y="193"/>
                </a:moveTo>
                <a:lnTo>
                  <a:pt x="379" y="153"/>
                </a:lnTo>
                <a:lnTo>
                  <a:pt x="289" y="80"/>
                </a:lnTo>
                <a:lnTo>
                  <a:pt x="190" y="0"/>
                </a:lnTo>
                <a:lnTo>
                  <a:pt x="0" y="153"/>
                </a:lnTo>
                <a:lnTo>
                  <a:pt x="0" y="364"/>
                </a:lnTo>
                <a:lnTo>
                  <a:pt x="121" y="364"/>
                </a:lnTo>
                <a:lnTo>
                  <a:pt x="121" y="158"/>
                </a:lnTo>
                <a:lnTo>
                  <a:pt x="261" y="158"/>
                </a:lnTo>
                <a:lnTo>
                  <a:pt x="261" y="364"/>
                </a:lnTo>
                <a:lnTo>
                  <a:pt x="379" y="364"/>
                </a:lnTo>
                <a:lnTo>
                  <a:pt x="379" y="19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Freeform 22"/>
          <p:cNvSpPr/>
          <p:nvPr/>
        </p:nvSpPr>
        <p:spPr>
          <a:xfrm>
            <a:off x="7328218" y="3522663"/>
            <a:ext cx="358775" cy="350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8" h="203">
                <a:moveTo>
                  <a:pt x="208" y="76"/>
                </a:moveTo>
                <a:cubicBezTo>
                  <a:pt x="207" y="7"/>
                  <a:pt x="121" y="0"/>
                  <a:pt x="106" y="6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2" y="65"/>
                  <a:pt x="102" y="65"/>
                  <a:pt x="102" y="65"/>
                </a:cubicBezTo>
                <a:cubicBezTo>
                  <a:pt x="85" y="0"/>
                  <a:pt x="0" y="10"/>
                  <a:pt x="0" y="79"/>
                </a:cubicBezTo>
                <a:cubicBezTo>
                  <a:pt x="1" y="134"/>
                  <a:pt x="70" y="171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06" y="203"/>
                  <a:pt x="106" y="203"/>
                  <a:pt x="106" y="203"/>
                </a:cubicBezTo>
                <a:cubicBezTo>
                  <a:pt x="140" y="170"/>
                  <a:pt x="208" y="131"/>
                  <a:pt x="208" y="7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717" name="Freeform 127"/>
          <p:cNvSpPr>
            <a:spLocks noEditPoints="1"/>
          </p:cNvSpPr>
          <p:nvPr/>
        </p:nvSpPr>
        <p:spPr>
          <a:xfrm>
            <a:off x="7811453" y="3700463"/>
            <a:ext cx="219075" cy="1730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7" h="100">
                <a:moveTo>
                  <a:pt x="126" y="31"/>
                </a:moveTo>
                <a:cubicBezTo>
                  <a:pt x="111" y="8"/>
                  <a:pt x="111" y="8"/>
                  <a:pt x="111" y="8"/>
                </a:cubicBezTo>
                <a:cubicBezTo>
                  <a:pt x="110" y="7"/>
                  <a:pt x="109" y="7"/>
                  <a:pt x="107" y="7"/>
                </a:cubicBezTo>
                <a:cubicBezTo>
                  <a:pt x="107" y="7"/>
                  <a:pt x="107" y="7"/>
                  <a:pt x="107" y="7"/>
                </a:cubicBezTo>
                <a:cubicBezTo>
                  <a:pt x="59" y="0"/>
                  <a:pt x="59" y="0"/>
                  <a:pt x="59" y="0"/>
                </a:cubicBezTo>
                <a:cubicBezTo>
                  <a:pt x="58" y="0"/>
                  <a:pt x="58" y="0"/>
                  <a:pt x="57" y="0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4"/>
                  <a:pt x="18" y="14"/>
                  <a:pt x="18" y="15"/>
                </a:cubicBezTo>
                <a:cubicBezTo>
                  <a:pt x="18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8"/>
                  <a:pt x="0" y="39"/>
                  <a:pt x="0" y="40"/>
                </a:cubicBezTo>
                <a:cubicBezTo>
                  <a:pt x="1" y="41"/>
                  <a:pt x="2" y="42"/>
                  <a:pt x="3" y="42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81"/>
                  <a:pt x="17" y="81"/>
                  <a:pt x="17" y="81"/>
                </a:cubicBezTo>
                <a:cubicBezTo>
                  <a:pt x="17" y="83"/>
                  <a:pt x="18" y="84"/>
                  <a:pt x="19" y="84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3" y="100"/>
                  <a:pt x="73" y="100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73" y="100"/>
                  <a:pt x="73" y="100"/>
                  <a:pt x="74" y="100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2" y="79"/>
                  <a:pt x="112" y="78"/>
                  <a:pt x="112" y="76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6" y="35"/>
                  <a:pt x="127" y="34"/>
                  <a:pt x="127" y="33"/>
                </a:cubicBezTo>
                <a:cubicBezTo>
                  <a:pt x="127" y="32"/>
                  <a:pt x="127" y="31"/>
                  <a:pt x="126" y="31"/>
                </a:cubicBezTo>
                <a:close/>
                <a:moveTo>
                  <a:pt x="9" y="37"/>
                </a:moveTo>
                <a:cubicBezTo>
                  <a:pt x="21" y="21"/>
                  <a:pt x="21" y="21"/>
                  <a:pt x="21" y="21"/>
                </a:cubicBezTo>
                <a:cubicBezTo>
                  <a:pt x="67" y="29"/>
                  <a:pt x="67" y="29"/>
                  <a:pt x="67" y="29"/>
                </a:cubicBezTo>
                <a:cubicBezTo>
                  <a:pt x="53" y="49"/>
                  <a:pt x="53" y="49"/>
                  <a:pt x="53" y="49"/>
                </a:cubicBezTo>
                <a:lnTo>
                  <a:pt x="9" y="37"/>
                </a:lnTo>
                <a:close/>
                <a:moveTo>
                  <a:pt x="69" y="93"/>
                </a:moveTo>
                <a:cubicBezTo>
                  <a:pt x="23" y="79"/>
                  <a:pt x="23" y="79"/>
                  <a:pt x="23" y="79"/>
                </a:cubicBezTo>
                <a:cubicBezTo>
                  <a:pt x="23" y="48"/>
                  <a:pt x="23" y="48"/>
                  <a:pt x="23" y="48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5" y="56"/>
                </a:cubicBezTo>
                <a:cubicBezTo>
                  <a:pt x="56" y="56"/>
                  <a:pt x="57" y="55"/>
                  <a:pt x="57" y="54"/>
                </a:cubicBezTo>
                <a:cubicBezTo>
                  <a:pt x="69" y="37"/>
                  <a:pt x="69" y="37"/>
                  <a:pt x="69" y="37"/>
                </a:cubicBezTo>
                <a:lnTo>
                  <a:pt x="69" y="93"/>
                </a:lnTo>
                <a:close/>
                <a:moveTo>
                  <a:pt x="72" y="23"/>
                </a:moveTo>
                <a:cubicBezTo>
                  <a:pt x="32" y="16"/>
                  <a:pt x="32" y="16"/>
                  <a:pt x="32" y="16"/>
                </a:cubicBezTo>
                <a:cubicBezTo>
                  <a:pt x="59" y="6"/>
                  <a:pt x="59" y="6"/>
                  <a:pt x="59" y="6"/>
                </a:cubicBezTo>
                <a:cubicBezTo>
                  <a:pt x="97" y="12"/>
                  <a:pt x="97" y="12"/>
                  <a:pt x="97" y="12"/>
                </a:cubicBezTo>
                <a:lnTo>
                  <a:pt x="72" y="23"/>
                </a:lnTo>
                <a:close/>
                <a:moveTo>
                  <a:pt x="75" y="92"/>
                </a:moveTo>
                <a:cubicBezTo>
                  <a:pt x="75" y="41"/>
                  <a:pt x="75" y="41"/>
                  <a:pt x="75" y="41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4"/>
                  <a:pt x="82" y="54"/>
                  <a:pt x="83" y="55"/>
                </a:cubicBezTo>
                <a:cubicBezTo>
                  <a:pt x="83" y="55"/>
                  <a:pt x="83" y="55"/>
                  <a:pt x="84" y="55"/>
                </a:cubicBezTo>
                <a:cubicBezTo>
                  <a:pt x="84" y="55"/>
                  <a:pt x="85" y="55"/>
                  <a:pt x="85" y="5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5"/>
                  <a:pt x="106" y="75"/>
                  <a:pt x="106" y="75"/>
                </a:cubicBezTo>
                <a:lnTo>
                  <a:pt x="75" y="92"/>
                </a:lnTo>
                <a:close/>
                <a:moveTo>
                  <a:pt x="85" y="47"/>
                </a:moveTo>
                <a:cubicBezTo>
                  <a:pt x="76" y="28"/>
                  <a:pt x="76" y="28"/>
                  <a:pt x="76" y="28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19" y="31"/>
                  <a:pt x="119" y="31"/>
                  <a:pt x="119" y="31"/>
                </a:cubicBezTo>
                <a:lnTo>
                  <a:pt x="85" y="47"/>
                </a:ln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5680" name="组合 150"/>
          <p:cNvGrpSpPr/>
          <p:nvPr/>
        </p:nvGrpSpPr>
        <p:grpSpPr>
          <a:xfrm>
            <a:off x="7612698" y="3881120"/>
            <a:ext cx="274637" cy="314325"/>
            <a:chOff x="2726421" y="4449751"/>
            <a:chExt cx="274043" cy="314130"/>
          </a:xfrm>
        </p:grpSpPr>
        <p:sp>
          <p:nvSpPr>
            <p:cNvPr id="25681" name="Freeform 87"/>
            <p:cNvSpPr/>
            <p:nvPr/>
          </p:nvSpPr>
          <p:spPr>
            <a:xfrm>
              <a:off x="2856882" y="4537940"/>
              <a:ext cx="21136" cy="379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2" h="22">
                  <a:moveTo>
                    <a:pt x="5" y="17"/>
                  </a:moveTo>
                  <a:cubicBezTo>
                    <a:pt x="12" y="4"/>
                    <a:pt x="1" y="0"/>
                    <a:pt x="0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8"/>
                    <a:pt x="1" y="20"/>
                    <a:pt x="2" y="22"/>
                  </a:cubicBezTo>
                  <a:cubicBezTo>
                    <a:pt x="3" y="21"/>
                    <a:pt x="4" y="19"/>
                    <a:pt x="5" y="17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82" name="Freeform 88"/>
            <p:cNvSpPr/>
            <p:nvPr/>
          </p:nvSpPr>
          <p:spPr>
            <a:xfrm>
              <a:off x="2808779" y="4561991"/>
              <a:ext cx="13848" cy="189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0" t="0" r="0" b="0"/>
              <a:pathLst>
                <a:path w="8" h="11">
                  <a:moveTo>
                    <a:pt x="4" y="8"/>
                  </a:moveTo>
                  <a:cubicBezTo>
                    <a:pt x="5" y="9"/>
                    <a:pt x="7" y="10"/>
                    <a:pt x="8" y="11"/>
                  </a:cubicBezTo>
                  <a:cubicBezTo>
                    <a:pt x="6" y="6"/>
                    <a:pt x="4" y="3"/>
                    <a:pt x="2" y="0"/>
                  </a:cubicBezTo>
                  <a:cubicBezTo>
                    <a:pt x="0" y="4"/>
                    <a:pt x="1" y="7"/>
                    <a:pt x="4" y="8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83" name="Freeform 89"/>
            <p:cNvSpPr/>
            <p:nvPr/>
          </p:nvSpPr>
          <p:spPr>
            <a:xfrm>
              <a:off x="2888223" y="4584586"/>
              <a:ext cx="32798" cy="24051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" h="14">
                  <a:moveTo>
                    <a:pt x="5" y="14"/>
                  </a:moveTo>
                  <a:cubicBezTo>
                    <a:pt x="7" y="14"/>
                    <a:pt x="9" y="13"/>
                    <a:pt x="12" y="13"/>
                  </a:cubicBezTo>
                  <a:cubicBezTo>
                    <a:pt x="18" y="8"/>
                    <a:pt x="19" y="5"/>
                    <a:pt x="13" y="1"/>
                  </a:cubicBezTo>
                  <a:cubicBezTo>
                    <a:pt x="8" y="0"/>
                    <a:pt x="3" y="7"/>
                    <a:pt x="0" y="13"/>
                  </a:cubicBezTo>
                  <a:cubicBezTo>
                    <a:pt x="2" y="14"/>
                    <a:pt x="3" y="14"/>
                    <a:pt x="5" y="14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84" name="Freeform 90"/>
            <p:cNvSpPr/>
            <p:nvPr/>
          </p:nvSpPr>
          <p:spPr>
            <a:xfrm>
              <a:off x="2837932" y="4589688"/>
              <a:ext cx="40086" cy="9839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3" h="57">
                  <a:moveTo>
                    <a:pt x="23" y="14"/>
                  </a:moveTo>
                  <a:cubicBezTo>
                    <a:pt x="19" y="12"/>
                    <a:pt x="16" y="10"/>
                    <a:pt x="13" y="7"/>
                  </a:cubicBezTo>
                  <a:cubicBezTo>
                    <a:pt x="12" y="6"/>
                    <a:pt x="11" y="3"/>
                    <a:pt x="9" y="0"/>
                  </a:cubicBezTo>
                  <a:cubicBezTo>
                    <a:pt x="6" y="1"/>
                    <a:pt x="3" y="2"/>
                    <a:pt x="0" y="3"/>
                  </a:cubicBezTo>
                  <a:cubicBezTo>
                    <a:pt x="5" y="19"/>
                    <a:pt x="7" y="38"/>
                    <a:pt x="8" y="55"/>
                  </a:cubicBezTo>
                  <a:cubicBezTo>
                    <a:pt x="8" y="56"/>
                    <a:pt x="8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9" y="43"/>
                    <a:pt x="18" y="27"/>
                    <a:pt x="23" y="14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85" name="Freeform 91"/>
            <p:cNvSpPr/>
            <p:nvPr/>
          </p:nvSpPr>
          <p:spPr>
            <a:xfrm>
              <a:off x="2726421" y="4449751"/>
              <a:ext cx="274043" cy="2397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9" h="139">
                  <a:moveTo>
                    <a:pt x="121" y="16"/>
                  </a:moveTo>
                  <a:cubicBezTo>
                    <a:pt x="113" y="8"/>
                    <a:pt x="103" y="0"/>
                    <a:pt x="79" y="0"/>
                  </a:cubicBezTo>
                  <a:cubicBezTo>
                    <a:pt x="56" y="0"/>
                    <a:pt x="46" y="8"/>
                    <a:pt x="38" y="16"/>
                  </a:cubicBezTo>
                  <a:cubicBezTo>
                    <a:pt x="0" y="54"/>
                    <a:pt x="29" y="94"/>
                    <a:pt x="32" y="99"/>
                  </a:cubicBezTo>
                  <a:cubicBezTo>
                    <a:pt x="35" y="104"/>
                    <a:pt x="41" y="119"/>
                    <a:pt x="42" y="129"/>
                  </a:cubicBezTo>
                  <a:cubicBezTo>
                    <a:pt x="43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6" y="121"/>
                    <a:pt x="66" y="101"/>
                    <a:pt x="59" y="85"/>
                  </a:cubicBezTo>
                  <a:cubicBezTo>
                    <a:pt x="59" y="84"/>
                    <a:pt x="59" y="84"/>
                    <a:pt x="59" y="83"/>
                  </a:cubicBezTo>
                  <a:cubicBezTo>
                    <a:pt x="56" y="82"/>
                    <a:pt x="54" y="81"/>
                    <a:pt x="51" y="80"/>
                  </a:cubicBezTo>
                  <a:cubicBezTo>
                    <a:pt x="46" y="78"/>
                    <a:pt x="40" y="72"/>
                    <a:pt x="42" y="66"/>
                  </a:cubicBezTo>
                  <a:cubicBezTo>
                    <a:pt x="47" y="49"/>
                    <a:pt x="58" y="65"/>
                    <a:pt x="62" y="74"/>
                  </a:cubicBezTo>
                  <a:cubicBezTo>
                    <a:pt x="62" y="75"/>
                    <a:pt x="63" y="77"/>
                    <a:pt x="63" y="78"/>
                  </a:cubicBezTo>
                  <a:cubicBezTo>
                    <a:pt x="66" y="78"/>
                    <a:pt x="70" y="78"/>
                    <a:pt x="73" y="76"/>
                  </a:cubicBezTo>
                  <a:cubicBezTo>
                    <a:pt x="69" y="66"/>
                    <a:pt x="68" y="52"/>
                    <a:pt x="77" y="49"/>
                  </a:cubicBezTo>
                  <a:cubicBezTo>
                    <a:pt x="83" y="46"/>
                    <a:pt x="88" y="54"/>
                    <a:pt x="88" y="60"/>
                  </a:cubicBezTo>
                  <a:cubicBezTo>
                    <a:pt x="88" y="67"/>
                    <a:pt x="85" y="73"/>
                    <a:pt x="79" y="78"/>
                  </a:cubicBezTo>
                  <a:cubicBezTo>
                    <a:pt x="80" y="79"/>
                    <a:pt x="80" y="80"/>
                    <a:pt x="81" y="81"/>
                  </a:cubicBezTo>
                  <a:cubicBezTo>
                    <a:pt x="83" y="84"/>
                    <a:pt x="86" y="87"/>
                    <a:pt x="90" y="90"/>
                  </a:cubicBezTo>
                  <a:cubicBezTo>
                    <a:pt x="91" y="87"/>
                    <a:pt x="92" y="85"/>
                    <a:pt x="94" y="83"/>
                  </a:cubicBezTo>
                  <a:cubicBezTo>
                    <a:pt x="97" y="79"/>
                    <a:pt x="102" y="72"/>
                    <a:pt x="108" y="73"/>
                  </a:cubicBezTo>
                  <a:cubicBezTo>
                    <a:pt x="113" y="74"/>
                    <a:pt x="118" y="80"/>
                    <a:pt x="117" y="85"/>
                  </a:cubicBezTo>
                  <a:cubicBezTo>
                    <a:pt x="114" y="97"/>
                    <a:pt x="102" y="99"/>
                    <a:pt x="92" y="96"/>
                  </a:cubicBezTo>
                  <a:cubicBezTo>
                    <a:pt x="91" y="98"/>
                    <a:pt x="91" y="100"/>
                    <a:pt x="91" y="102"/>
                  </a:cubicBezTo>
                  <a:cubicBezTo>
                    <a:pt x="90" y="113"/>
                    <a:pt x="90" y="125"/>
                    <a:pt x="94" y="136"/>
                  </a:cubicBezTo>
                  <a:cubicBezTo>
                    <a:pt x="94" y="137"/>
                    <a:pt x="94" y="137"/>
                    <a:pt x="94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1" y="138"/>
                    <a:pt x="115" y="139"/>
                    <a:pt x="117" y="129"/>
                  </a:cubicBezTo>
                  <a:cubicBezTo>
                    <a:pt x="118" y="119"/>
                    <a:pt x="124" y="104"/>
                    <a:pt x="127" y="99"/>
                  </a:cubicBezTo>
                  <a:cubicBezTo>
                    <a:pt x="130" y="94"/>
                    <a:pt x="159" y="54"/>
                    <a:pt x="121" y="16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86" name="Freeform 92"/>
            <p:cNvSpPr/>
            <p:nvPr/>
          </p:nvSpPr>
          <p:spPr>
            <a:xfrm>
              <a:off x="2805135" y="4699742"/>
              <a:ext cx="119529" cy="20407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69" h="12">
                  <a:moveTo>
                    <a:pt x="6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7" y="12"/>
                    <a:pt x="69" y="9"/>
                    <a:pt x="69" y="6"/>
                  </a:cubicBezTo>
                  <a:cubicBezTo>
                    <a:pt x="69" y="2"/>
                    <a:pt x="67" y="0"/>
                    <a:pt x="63" y="0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87" name="Freeform 93"/>
            <p:cNvSpPr/>
            <p:nvPr/>
          </p:nvSpPr>
          <p:spPr>
            <a:xfrm>
              <a:off x="2807322" y="4725981"/>
              <a:ext cx="115157" cy="1895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67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8"/>
                    <a:pt x="67" y="5"/>
                  </a:cubicBezTo>
                  <a:cubicBezTo>
                    <a:pt x="67" y="2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88" name="Freeform 94"/>
            <p:cNvSpPr/>
            <p:nvPr/>
          </p:nvSpPr>
          <p:spPr>
            <a:xfrm>
              <a:off x="2832831" y="4747846"/>
              <a:ext cx="64138" cy="1603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37" h="9">
                  <a:moveTo>
                    <a:pt x="3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5" y="9"/>
                    <a:pt x="37" y="7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3793490" y="2919730"/>
            <a:ext cx="2275205" cy="2992755"/>
          </a:xfrm>
          <a:prstGeom prst="rect">
            <a:avLst/>
          </a:prstGeo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2444115" y="2525395"/>
            <a:ext cx="2274570" cy="2995930"/>
          </a:xfrm>
          <a:prstGeom prst="rect">
            <a:avLst/>
          </a:prstGeo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1110615" y="2344420"/>
            <a:ext cx="2274570" cy="2951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HOTELs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6" name="Picture Placeholder 5" descr="nh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239395" y="1691005"/>
            <a:ext cx="5145405" cy="5010150"/>
          </a:xfrm>
          <a:prstGeom prst="rect">
            <a:avLst/>
          </a:prstGeom>
        </p:spPr>
      </p:pic>
      <p:pic>
        <p:nvPicPr>
          <p:cNvPr id="8" name="Picture Placeholder 7" descr="nh2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830060" y="1691005"/>
            <a:ext cx="4999990" cy="49320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835</Words>
  <Application>Microsoft Office PowerPoint</Application>
  <PresentationFormat>Widescreen</PresentationFormat>
  <Paragraphs>92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微软雅黑</vt:lpstr>
      <vt:lpstr>Arial</vt:lpstr>
      <vt:lpstr>Calibri</vt:lpstr>
      <vt:lpstr>Calibri Light</vt:lpstr>
      <vt:lpstr>Office Theme</vt:lpstr>
      <vt:lpstr>1_Office Theme</vt:lpstr>
      <vt:lpstr>GIS HOTELS &amp; RESTURANTS IN MECCA</vt:lpstr>
      <vt:lpstr>Problem </vt:lpstr>
      <vt:lpstr>WE SHOULD : </vt:lpstr>
      <vt:lpstr>View Of Our Map</vt:lpstr>
      <vt:lpstr>PowerPoint Presentation</vt:lpstr>
      <vt:lpstr>MECCA STREETS</vt:lpstr>
      <vt:lpstr>HOTELS</vt:lpstr>
      <vt:lpstr>HOTEL</vt:lpstr>
      <vt:lpstr>HOTELs</vt:lpstr>
      <vt:lpstr>THIS IS THE TOP RATED HOTELS</vt:lpstr>
      <vt:lpstr>THIS IS THE LOWEST RATED HOTELS</vt:lpstr>
      <vt:lpstr>THIS IS Samples Of Highest Price HOTELS</vt:lpstr>
      <vt:lpstr>THIS IS THE CHEAPEST HOTELS</vt:lpstr>
      <vt:lpstr>THIS IS THE BiGGEST HOTELS (in visitors capacity)</vt:lpstr>
      <vt:lpstr>THIS IS THE SAMLLESTHOTELS (in visitors capacity)</vt:lpstr>
      <vt:lpstr>HOTELS NEAR BY El-HARAM (1km distance)</vt:lpstr>
      <vt:lpstr>SUmmary</vt:lpstr>
      <vt:lpstr>RESTURANTS</vt:lpstr>
      <vt:lpstr>Resurants</vt:lpstr>
      <vt:lpstr>RESTURANTS</vt:lpstr>
      <vt:lpstr>TOP RATED RESTURANTS</vt:lpstr>
      <vt:lpstr>BAD RATED RESTURANTS</vt:lpstr>
      <vt:lpstr>RESTURANTS WITH FASTEST DELIVER SERVICES</vt:lpstr>
      <vt:lpstr>RESTURANTS NEAR BY EL-HARAM (1KM DISTANCE)</vt:lpstr>
      <vt:lpstr>RESTURANTS PROVIDE BEST EQYPTIAN FOOD</vt:lpstr>
      <vt:lpstr>SUmmary</vt:lpstr>
      <vt:lpstr>ATM</vt:lpstr>
      <vt:lpstr>ATM</vt:lpstr>
      <vt:lpstr>ATMs IN MECCA</vt:lpstr>
      <vt:lpstr>ATMs NEAR BY EL-HARAM</vt:lpstr>
      <vt:lpstr>ATMs OF RIYAD BANK</vt:lpstr>
      <vt:lpstr>SUmmary</vt:lpstr>
      <vt:lpstr>THANKS  FOR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Mohamed 20353465</cp:lastModifiedBy>
  <cp:revision>83</cp:revision>
  <dcterms:created xsi:type="dcterms:W3CDTF">2014-12-20T13:05:00Z</dcterms:created>
  <dcterms:modified xsi:type="dcterms:W3CDTF">2022-06-13T05:45:54Z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1033-11.2.0.11130</vt:lpwstr>
  </property>
  <property fmtid="{D5CDD505-2E9C-101B-9397-08002B2CF9AE}" pid="3" name="ICV">
    <vt:lpwstr>9D48B81C7B974724920367FE5CEBC9BB</vt:lpwstr>
  </property>
</Properties>
</file>